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94" r:id="rId4"/>
  </p:sldMasterIdLst>
  <p:notesMasterIdLst>
    <p:notesMasterId r:id="rId6"/>
  </p:notesMasterIdLst>
  <p:handoutMasterIdLst>
    <p:handoutMasterId r:id="rId7"/>
  </p:handoutMasterIdLst>
  <p:sldIdLst>
    <p:sldId id="330" r:id="rId5"/>
  </p:sldIdLst>
  <p:sldSz cx="32918400" cy="21945600"/>
  <p:notesSz cx="6856413" cy="9083675"/>
  <p:defaultTextStyle>
    <a:defPPr>
      <a:defRPr lang="en-US"/>
    </a:defPPr>
    <a:lvl1pPr algn="l" rtl="0" eaLnBrk="0" fontAlgn="base" hangingPunct="0">
      <a:spcBef>
        <a:spcPct val="0"/>
      </a:spcBef>
      <a:spcAft>
        <a:spcPct val="0"/>
      </a:spcAft>
      <a:defRPr sz="1857" kern="1200">
        <a:solidFill>
          <a:schemeClr val="tx1"/>
        </a:solidFill>
        <a:latin typeface="Times" charset="0"/>
        <a:ea typeface="+mn-ea"/>
        <a:cs typeface="+mn-cs"/>
      </a:defRPr>
    </a:lvl1pPr>
    <a:lvl2pPr marL="279871" algn="l" rtl="0" eaLnBrk="0" fontAlgn="base" hangingPunct="0">
      <a:spcBef>
        <a:spcPct val="0"/>
      </a:spcBef>
      <a:spcAft>
        <a:spcPct val="0"/>
      </a:spcAft>
      <a:defRPr sz="1857" kern="1200">
        <a:solidFill>
          <a:schemeClr val="tx1"/>
        </a:solidFill>
        <a:latin typeface="Times" charset="0"/>
        <a:ea typeface="+mn-ea"/>
        <a:cs typeface="+mn-cs"/>
      </a:defRPr>
    </a:lvl2pPr>
    <a:lvl3pPr marL="559741" algn="l" rtl="0" eaLnBrk="0" fontAlgn="base" hangingPunct="0">
      <a:spcBef>
        <a:spcPct val="0"/>
      </a:spcBef>
      <a:spcAft>
        <a:spcPct val="0"/>
      </a:spcAft>
      <a:defRPr sz="1857" kern="1200">
        <a:solidFill>
          <a:schemeClr val="tx1"/>
        </a:solidFill>
        <a:latin typeface="Times" charset="0"/>
        <a:ea typeface="+mn-ea"/>
        <a:cs typeface="+mn-cs"/>
      </a:defRPr>
    </a:lvl3pPr>
    <a:lvl4pPr marL="839612" algn="l" rtl="0" eaLnBrk="0" fontAlgn="base" hangingPunct="0">
      <a:spcBef>
        <a:spcPct val="0"/>
      </a:spcBef>
      <a:spcAft>
        <a:spcPct val="0"/>
      </a:spcAft>
      <a:defRPr sz="1857" kern="1200">
        <a:solidFill>
          <a:schemeClr val="tx1"/>
        </a:solidFill>
        <a:latin typeface="Times" charset="0"/>
        <a:ea typeface="+mn-ea"/>
        <a:cs typeface="+mn-cs"/>
      </a:defRPr>
    </a:lvl4pPr>
    <a:lvl5pPr marL="1119483" algn="l" rtl="0" eaLnBrk="0" fontAlgn="base" hangingPunct="0">
      <a:spcBef>
        <a:spcPct val="0"/>
      </a:spcBef>
      <a:spcAft>
        <a:spcPct val="0"/>
      </a:spcAft>
      <a:defRPr sz="1857" kern="1200">
        <a:solidFill>
          <a:schemeClr val="tx1"/>
        </a:solidFill>
        <a:latin typeface="Times" charset="0"/>
        <a:ea typeface="+mn-ea"/>
        <a:cs typeface="+mn-cs"/>
      </a:defRPr>
    </a:lvl5pPr>
    <a:lvl6pPr marL="1399354" algn="l" defTabSz="559741" rtl="0" eaLnBrk="1" latinLnBrk="0" hangingPunct="1">
      <a:defRPr sz="1857" kern="1200">
        <a:solidFill>
          <a:schemeClr val="tx1"/>
        </a:solidFill>
        <a:latin typeface="Times" charset="0"/>
        <a:ea typeface="+mn-ea"/>
        <a:cs typeface="+mn-cs"/>
      </a:defRPr>
    </a:lvl6pPr>
    <a:lvl7pPr marL="1679225" algn="l" defTabSz="559741" rtl="0" eaLnBrk="1" latinLnBrk="0" hangingPunct="1">
      <a:defRPr sz="1857" kern="1200">
        <a:solidFill>
          <a:schemeClr val="tx1"/>
        </a:solidFill>
        <a:latin typeface="Times" charset="0"/>
        <a:ea typeface="+mn-ea"/>
        <a:cs typeface="+mn-cs"/>
      </a:defRPr>
    </a:lvl7pPr>
    <a:lvl8pPr marL="1959096" algn="l" defTabSz="559741" rtl="0" eaLnBrk="1" latinLnBrk="0" hangingPunct="1">
      <a:defRPr sz="1857" kern="1200">
        <a:solidFill>
          <a:schemeClr val="tx1"/>
        </a:solidFill>
        <a:latin typeface="Times" charset="0"/>
        <a:ea typeface="+mn-ea"/>
        <a:cs typeface="+mn-cs"/>
      </a:defRPr>
    </a:lvl8pPr>
    <a:lvl9pPr marL="2238966" algn="l" defTabSz="559741" rtl="0" eaLnBrk="1" latinLnBrk="0" hangingPunct="1">
      <a:defRPr sz="1857" kern="1200">
        <a:solidFill>
          <a:schemeClr val="tx1"/>
        </a:solidFill>
        <a:latin typeface="Times" charset="0"/>
        <a:ea typeface="+mn-ea"/>
        <a:cs typeface="+mn-cs"/>
      </a:defRPr>
    </a:lvl9pPr>
  </p:defaultTextStyle>
  <p:extLst>
    <p:ext uri="{EFAFB233-063F-42B5-8137-9DF3F51BA10A}">
      <p15:sldGuideLst xmlns:p15="http://schemas.microsoft.com/office/powerpoint/2012/main">
        <p15:guide id="1" orient="horz" pos="13440" userDrawn="1">
          <p15:clr>
            <a:srgbClr val="A4A3A4"/>
          </p15:clr>
        </p15:guide>
        <p15:guide id="2" orient="horz" pos="384" userDrawn="1">
          <p15:clr>
            <a:srgbClr val="A4A3A4"/>
          </p15:clr>
        </p15:guide>
        <p15:guide id="3" orient="horz" pos="2715" userDrawn="1">
          <p15:clr>
            <a:srgbClr val="A4A3A4"/>
          </p15:clr>
        </p15:guide>
        <p15:guide id="4" orient="horz" pos="3360" userDrawn="1">
          <p15:clr>
            <a:srgbClr val="A4A3A4"/>
          </p15:clr>
        </p15:guide>
        <p15:guide id="5" pos="20243" userDrawn="1">
          <p15:clr>
            <a:srgbClr val="A4A3A4"/>
          </p15:clr>
        </p15:guide>
        <p15:guide id="6" pos="10368" userDrawn="1">
          <p15:clr>
            <a:srgbClr val="A4A3A4"/>
          </p15:clr>
        </p15:guide>
        <p15:guide id="7" pos="494" userDrawn="1">
          <p15:clr>
            <a:srgbClr val="A4A3A4"/>
          </p15:clr>
        </p15:guide>
        <p15:guide id="8" pos="7241" userDrawn="1">
          <p15:clr>
            <a:srgbClr val="A4A3A4"/>
          </p15:clr>
        </p15:guide>
        <p15:guide id="9" pos="13577" userDrawn="1">
          <p15:clr>
            <a:srgbClr val="A4A3A4"/>
          </p15:clr>
        </p15:guide>
        <p15:guide id="10" pos="6820" userDrawn="1">
          <p15:clr>
            <a:srgbClr val="A4A3A4"/>
          </p15:clr>
        </p15:guide>
        <p15:guide id="11" pos="13988"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EC075D69-F623-B71D-3355-0FC535ED5A70}" name="Athreya, Tanay Naveen" initials="AN" userId="S::tnathrey@purdue.edu::6f3c5601-fbc3-4b01-ac56-71e259e43cd2" providerId="AD"/>
  <p188:author id="{F8261596-531C-402E-9C46-1F678CA04098}" name="Luo, Joseph M" initials="LJM" userId="S::luo434@purdue.edu::a076d7ea-c023-49e9-95c3-878865470d2c" providerId="AD"/>
  <p188:author id="{2D49BFAF-A6ED-2376-775D-3453B400D324}" name="Castle, Bryce Ceagan" initials="CBC" userId="S::castle5@purdue.edu::06b34f1e-d42b-4c6e-a41d-59590545f653"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loop="1" useTimings="0">
    <p:kiosk/>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0AD46"/>
    <a:srgbClr val="603500"/>
    <a:srgbClr val="DCF3F9"/>
    <a:srgbClr val="000099"/>
    <a:srgbClr val="800000"/>
    <a:srgbClr val="CCFFFF"/>
    <a:srgbClr val="138FBD"/>
    <a:srgbClr val="EBD99F"/>
    <a:srgbClr val="DDB945"/>
    <a:srgbClr val="46B4E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984669F-FEB9-D6A7-E484-A660DFBF9FA5}" v="5" dt="2023-04-19T19:00:26.273"/>
    <p1510:client id="{47D50E48-6C8D-4C3A-47C5-93D53AC5E9AF}" v="17" dt="2023-04-12T16:05:00.046"/>
    <p1510:client id="{BE0B6339-314F-41AA-8B64-6AAEF3E70014}" v="958" dt="2023-04-12T16:31:51.797"/>
    <p1510:client id="{FA22B9FC-CE6A-17F6-063B-33AD90F04525}" v="2" dt="2023-04-18T17:24:16.32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180"/>
    <p:restoredTop sz="94666"/>
  </p:normalViewPr>
  <p:slideViewPr>
    <p:cSldViewPr snapToGrid="0">
      <p:cViewPr>
        <p:scale>
          <a:sx n="49" d="100"/>
          <a:sy n="49" d="100"/>
        </p:scale>
        <p:origin x="888" y="336"/>
      </p:cViewPr>
      <p:guideLst>
        <p:guide orient="horz" pos="13440"/>
        <p:guide orient="horz" pos="384"/>
        <p:guide orient="horz" pos="2715"/>
        <p:guide orient="horz" pos="3360"/>
        <p:guide pos="20243"/>
        <p:guide pos="10368"/>
        <p:guide pos="494"/>
        <p:guide pos="7241"/>
        <p:guide pos="13577"/>
        <p:guide pos="6820"/>
        <p:guide pos="13988"/>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presProps" Target="presProps.xml"/><Relationship Id="rId13" Type="http://schemas.microsoft.com/office/2018/10/relationships/authors" Target="authors.xml"/><Relationship Id="rId3" Type="http://schemas.openxmlformats.org/officeDocument/2006/relationships/customXml" Target="../customXml/item3.xml"/><Relationship Id="rId7" Type="http://schemas.openxmlformats.org/officeDocument/2006/relationships/handoutMaster" Target="handoutMasters/handoutMaster1.xml"/><Relationship Id="rId12" Type="http://schemas.microsoft.com/office/2015/10/relationships/revisionInfo" Target="revisionInfo.xml"/><Relationship Id="rId2" Type="http://schemas.openxmlformats.org/officeDocument/2006/relationships/customXml" Target="../customXml/item2.xml"/><Relationship Id="rId1" Type="http://schemas.openxmlformats.org/officeDocument/2006/relationships/customXml" Target="../customXml/item1.xml"/><Relationship Id="rId6" Type="http://schemas.openxmlformats.org/officeDocument/2006/relationships/notesMaster" Target="notesMasters/notesMaster1.xml"/><Relationship Id="rId11" Type="http://schemas.openxmlformats.org/officeDocument/2006/relationships/tableStyles" Target="tableStyles.xml"/><Relationship Id="rId5" Type="http://schemas.openxmlformats.org/officeDocument/2006/relationships/slide" Target="slides/slide1.xml"/><Relationship Id="rId10"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openxmlformats.org/officeDocument/2006/relationships/oleObject" Target="https://purdue0-my.sharepoint.com/personal/tnathrey_purdue_edu/Documents/Removal_Testing.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4893130975818444"/>
          <c:y val="2.8541036166961315E-2"/>
          <c:w val="0.80944800455544474"/>
          <c:h val="0.7792669223623887"/>
        </c:manualLayout>
      </c:layout>
      <c:scatterChart>
        <c:scatterStyle val="lineMarker"/>
        <c:varyColors val="0"/>
        <c:ser>
          <c:idx val="0"/>
          <c:order val="0"/>
          <c:tx>
            <c:strRef>
              <c:f>Sheet1!$B$1</c:f>
              <c:strCache>
                <c:ptCount val="1"/>
                <c:pt idx="0">
                  <c:v>correct matches (%)</c:v>
                </c:pt>
              </c:strCache>
            </c:strRef>
          </c:tx>
          <c:spPr>
            <a:ln w="25400" cap="rnd">
              <a:noFill/>
              <a:round/>
            </a:ln>
            <a:effectLst/>
          </c:spPr>
          <c:marker>
            <c:symbol val="circle"/>
            <c:size val="5"/>
            <c:spPr>
              <a:solidFill>
                <a:schemeClr val="accent1"/>
              </a:solidFill>
              <a:ln w="9525">
                <a:solidFill>
                  <a:schemeClr val="accent1"/>
                </a:solidFill>
              </a:ln>
              <a:effectLst/>
            </c:spPr>
          </c:marker>
          <c:trendline>
            <c:spPr>
              <a:ln w="19050" cap="rnd">
                <a:solidFill>
                  <a:schemeClr val="accent1"/>
                </a:solidFill>
                <a:prstDash val="sysDot"/>
              </a:ln>
              <a:effectLst/>
            </c:spPr>
            <c:trendlineType val="exp"/>
            <c:dispRSqr val="0"/>
            <c:dispEq val="0"/>
          </c:trendline>
          <c:xVal>
            <c:numRef>
              <c:f>Sheet1!$A$2:$A$15</c:f>
              <c:numCache>
                <c:formatCode>General</c:formatCode>
                <c:ptCount val="14"/>
                <c:pt idx="0">
                  <c:v>5</c:v>
                </c:pt>
                <c:pt idx="1">
                  <c:v>10</c:v>
                </c:pt>
                <c:pt idx="2">
                  <c:v>15</c:v>
                </c:pt>
                <c:pt idx="3">
                  <c:v>20</c:v>
                </c:pt>
                <c:pt idx="4">
                  <c:v>25</c:v>
                </c:pt>
                <c:pt idx="5">
                  <c:v>30</c:v>
                </c:pt>
                <c:pt idx="6">
                  <c:v>35</c:v>
                </c:pt>
                <c:pt idx="7">
                  <c:v>40</c:v>
                </c:pt>
                <c:pt idx="8">
                  <c:v>45</c:v>
                </c:pt>
                <c:pt idx="9">
                  <c:v>50</c:v>
                </c:pt>
                <c:pt idx="10">
                  <c:v>55</c:v>
                </c:pt>
                <c:pt idx="11">
                  <c:v>60</c:v>
                </c:pt>
                <c:pt idx="12">
                  <c:v>70</c:v>
                </c:pt>
                <c:pt idx="13">
                  <c:v>80</c:v>
                </c:pt>
              </c:numCache>
            </c:numRef>
          </c:xVal>
          <c:yVal>
            <c:numRef>
              <c:f>Sheet1!$B$2:$B$15</c:f>
              <c:numCache>
                <c:formatCode>General</c:formatCode>
                <c:ptCount val="14"/>
                <c:pt idx="0">
                  <c:v>79.040000000000006</c:v>
                </c:pt>
                <c:pt idx="1">
                  <c:v>66.88</c:v>
                </c:pt>
                <c:pt idx="2" formatCode="0.00">
                  <c:v>56.3</c:v>
                </c:pt>
                <c:pt idx="3">
                  <c:v>45.68</c:v>
                </c:pt>
                <c:pt idx="4">
                  <c:v>37.93</c:v>
                </c:pt>
                <c:pt idx="5">
                  <c:v>32.200000000000003</c:v>
                </c:pt>
                <c:pt idx="6">
                  <c:v>27.72</c:v>
                </c:pt>
                <c:pt idx="7">
                  <c:v>24.42</c:v>
                </c:pt>
                <c:pt idx="8">
                  <c:v>21.27</c:v>
                </c:pt>
                <c:pt idx="9">
                  <c:v>19.02</c:v>
                </c:pt>
                <c:pt idx="10">
                  <c:v>16.899999999999999</c:v>
                </c:pt>
                <c:pt idx="11">
                  <c:v>13.93</c:v>
                </c:pt>
                <c:pt idx="12">
                  <c:v>10.48</c:v>
                </c:pt>
                <c:pt idx="13">
                  <c:v>6.26</c:v>
                </c:pt>
              </c:numCache>
            </c:numRef>
          </c:yVal>
          <c:smooth val="0"/>
          <c:extLst>
            <c:ext xmlns:c16="http://schemas.microsoft.com/office/drawing/2014/chart" uri="{C3380CC4-5D6E-409C-BE32-E72D297353CC}">
              <c16:uniqueId val="{00000001-F9E4-486F-B93A-5CEDD5008EE2}"/>
            </c:ext>
          </c:extLst>
        </c:ser>
        <c:dLbls>
          <c:showLegendKey val="0"/>
          <c:showVal val="0"/>
          <c:showCatName val="0"/>
          <c:showSerName val="0"/>
          <c:showPercent val="0"/>
          <c:showBubbleSize val="0"/>
        </c:dLbls>
        <c:axId val="1520245416"/>
        <c:axId val="572394840"/>
      </c:scatterChart>
      <c:valAx>
        <c:axId val="1520245416"/>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data removed from flights (%)</a:t>
                </a:r>
              </a:p>
            </c:rich>
          </c:tx>
          <c:layout>
            <c:manualLayout>
              <c:xMode val="edge"/>
              <c:yMode val="edge"/>
              <c:x val="0.33477822496905657"/>
              <c:y val="0.88010367662481648"/>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572394840"/>
        <c:crosses val="autoZero"/>
        <c:crossBetween val="midCat"/>
      </c:valAx>
      <c:valAx>
        <c:axId val="572394840"/>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correct matches (%)</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520245416"/>
        <c:crosses val="autoZero"/>
        <c:crossBetween val="midCat"/>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4025"/>
          </a:xfrm>
          <a:prstGeom prst="rect">
            <a:avLst/>
          </a:prstGeom>
        </p:spPr>
        <p:txBody>
          <a:bodyPr vert="horz" lIns="91435" tIns="45717" rIns="91435" bIns="45717" rtlCol="0"/>
          <a:lstStyle>
            <a:lvl1pPr algn="l">
              <a:defRPr sz="1200"/>
            </a:lvl1pPr>
          </a:lstStyle>
          <a:p>
            <a:pPr>
              <a:defRPr/>
            </a:pPr>
            <a:endParaRPr lang="en-US"/>
          </a:p>
        </p:txBody>
      </p:sp>
      <p:sp>
        <p:nvSpPr>
          <p:cNvPr id="3" name="Date Placeholder 2"/>
          <p:cNvSpPr>
            <a:spLocks noGrp="1"/>
          </p:cNvSpPr>
          <p:nvPr>
            <p:ph type="dt" sz="quarter" idx="1"/>
          </p:nvPr>
        </p:nvSpPr>
        <p:spPr>
          <a:xfrm>
            <a:off x="3883025" y="0"/>
            <a:ext cx="2971800" cy="454025"/>
          </a:xfrm>
          <a:prstGeom prst="rect">
            <a:avLst/>
          </a:prstGeom>
        </p:spPr>
        <p:txBody>
          <a:bodyPr vert="horz" lIns="91435" tIns="45717" rIns="91435" bIns="45717" rtlCol="0"/>
          <a:lstStyle>
            <a:lvl1pPr algn="r">
              <a:defRPr sz="1200"/>
            </a:lvl1pPr>
          </a:lstStyle>
          <a:p>
            <a:pPr>
              <a:defRPr/>
            </a:pPr>
            <a:fld id="{55312424-2926-4AB7-91AC-1DD083E1C166}" type="datetimeFigureOut">
              <a:rPr lang="en-US"/>
              <a:pPr>
                <a:defRPr/>
              </a:pPr>
              <a:t>4/6/26</a:t>
            </a:fld>
            <a:endParaRPr lang="en-US"/>
          </a:p>
        </p:txBody>
      </p:sp>
      <p:sp>
        <p:nvSpPr>
          <p:cNvPr id="4" name="Footer Placeholder 3"/>
          <p:cNvSpPr>
            <a:spLocks noGrp="1"/>
          </p:cNvSpPr>
          <p:nvPr>
            <p:ph type="ftr" sz="quarter" idx="2"/>
          </p:nvPr>
        </p:nvSpPr>
        <p:spPr>
          <a:xfrm>
            <a:off x="0" y="8628063"/>
            <a:ext cx="2971800" cy="454025"/>
          </a:xfrm>
          <a:prstGeom prst="rect">
            <a:avLst/>
          </a:prstGeom>
        </p:spPr>
        <p:txBody>
          <a:bodyPr vert="horz" lIns="91435" tIns="45717" rIns="91435" bIns="45717" rtlCol="0" anchor="b"/>
          <a:lstStyle>
            <a:lvl1pPr algn="l">
              <a:defRPr sz="1200"/>
            </a:lvl1pPr>
          </a:lstStyle>
          <a:p>
            <a:pPr>
              <a:defRPr/>
            </a:pPr>
            <a:endParaRPr lang="en-US"/>
          </a:p>
        </p:txBody>
      </p:sp>
      <p:sp>
        <p:nvSpPr>
          <p:cNvPr id="5" name="Slide Number Placeholder 4"/>
          <p:cNvSpPr>
            <a:spLocks noGrp="1"/>
          </p:cNvSpPr>
          <p:nvPr>
            <p:ph type="sldNum" sz="quarter" idx="3"/>
          </p:nvPr>
        </p:nvSpPr>
        <p:spPr>
          <a:xfrm>
            <a:off x="3883025" y="8628063"/>
            <a:ext cx="2971800" cy="454025"/>
          </a:xfrm>
          <a:prstGeom prst="rect">
            <a:avLst/>
          </a:prstGeom>
        </p:spPr>
        <p:txBody>
          <a:bodyPr vert="horz" lIns="91435" tIns="45717" rIns="91435" bIns="45717" rtlCol="0" anchor="b"/>
          <a:lstStyle>
            <a:lvl1pPr algn="r">
              <a:defRPr sz="1200"/>
            </a:lvl1pPr>
          </a:lstStyle>
          <a:p>
            <a:pPr>
              <a:defRPr/>
            </a:pPr>
            <a:fld id="{85DB37FC-2B99-4C3A-A8A1-AC8520B1D9C5}" type="slidenum">
              <a:rPr lang="en-US"/>
              <a:pPr>
                <a:defRPr/>
              </a:pPr>
              <a:t>‹#›</a:t>
            </a:fld>
            <a:endParaRPr lang="en-US"/>
          </a:p>
        </p:txBody>
      </p:sp>
    </p:spTree>
    <p:extLst>
      <p:ext uri="{BB962C8B-B14F-4D97-AF65-F5344CB8AC3E}">
        <p14:creationId xmlns:p14="http://schemas.microsoft.com/office/powerpoint/2010/main" val="396756144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0" y="0"/>
            <a:ext cx="2971800" cy="454025"/>
          </a:xfrm>
          <a:prstGeom prst="rect">
            <a:avLst/>
          </a:prstGeom>
          <a:noFill/>
          <a:ln w="9525">
            <a:noFill/>
            <a:miter lim="800000"/>
            <a:headEnd/>
            <a:tailEnd/>
          </a:ln>
          <a:effectLst/>
        </p:spPr>
        <p:txBody>
          <a:bodyPr vert="horz" wrap="square" lIns="91077" tIns="45539" rIns="91077" bIns="45539" numCol="1" anchor="t" anchorCtr="0" compatLnSpc="1">
            <a:prstTxWarp prst="textNoShape">
              <a:avLst/>
            </a:prstTxWarp>
          </a:bodyPr>
          <a:lstStyle>
            <a:lvl1pPr defTabSz="911170">
              <a:defRPr sz="1200"/>
            </a:lvl1pPr>
          </a:lstStyle>
          <a:p>
            <a:pPr>
              <a:defRPr/>
            </a:pPr>
            <a:endParaRPr lang="en-US"/>
          </a:p>
        </p:txBody>
      </p:sp>
      <p:sp>
        <p:nvSpPr>
          <p:cNvPr id="3075" name="Rectangle 3"/>
          <p:cNvSpPr>
            <a:spLocks noGrp="1" noChangeArrowheads="1"/>
          </p:cNvSpPr>
          <p:nvPr>
            <p:ph type="dt" idx="1"/>
          </p:nvPr>
        </p:nvSpPr>
        <p:spPr bwMode="auto">
          <a:xfrm>
            <a:off x="3883025" y="0"/>
            <a:ext cx="2971800" cy="454025"/>
          </a:xfrm>
          <a:prstGeom prst="rect">
            <a:avLst/>
          </a:prstGeom>
          <a:noFill/>
          <a:ln w="9525">
            <a:noFill/>
            <a:miter lim="800000"/>
            <a:headEnd/>
            <a:tailEnd/>
          </a:ln>
          <a:effectLst/>
        </p:spPr>
        <p:txBody>
          <a:bodyPr vert="horz" wrap="square" lIns="91077" tIns="45539" rIns="91077" bIns="45539" numCol="1" anchor="t" anchorCtr="0" compatLnSpc="1">
            <a:prstTxWarp prst="textNoShape">
              <a:avLst/>
            </a:prstTxWarp>
          </a:bodyPr>
          <a:lstStyle>
            <a:lvl1pPr algn="r" defTabSz="911170">
              <a:defRPr sz="1200"/>
            </a:lvl1pPr>
          </a:lstStyle>
          <a:p>
            <a:pPr>
              <a:defRPr/>
            </a:pPr>
            <a:endParaRPr lang="en-US"/>
          </a:p>
        </p:txBody>
      </p:sp>
      <p:sp>
        <p:nvSpPr>
          <p:cNvPr id="3076" name="Rectangle 4"/>
          <p:cNvSpPr>
            <a:spLocks noGrp="1" noRot="1" noChangeAspect="1" noChangeArrowheads="1" noTextEdit="1"/>
          </p:cNvSpPr>
          <p:nvPr>
            <p:ph type="sldImg" idx="2"/>
          </p:nvPr>
        </p:nvSpPr>
        <p:spPr bwMode="auto">
          <a:xfrm>
            <a:off x="873125" y="681038"/>
            <a:ext cx="5108575" cy="3406775"/>
          </a:xfrm>
          <a:prstGeom prst="rect">
            <a:avLst/>
          </a:prstGeom>
          <a:noFill/>
          <a:ln w="9525">
            <a:solidFill>
              <a:srgbClr val="000000"/>
            </a:solidFill>
            <a:miter lim="800000"/>
            <a:headEnd/>
            <a:tailEnd/>
          </a:ln>
        </p:spPr>
      </p:sp>
      <p:sp>
        <p:nvSpPr>
          <p:cNvPr id="3077" name="Rectangle 5"/>
          <p:cNvSpPr>
            <a:spLocks noGrp="1" noChangeArrowheads="1"/>
          </p:cNvSpPr>
          <p:nvPr>
            <p:ph type="body" sz="quarter" idx="3"/>
          </p:nvPr>
        </p:nvSpPr>
        <p:spPr bwMode="auto">
          <a:xfrm>
            <a:off x="685800" y="4314825"/>
            <a:ext cx="5484813" cy="4087813"/>
          </a:xfrm>
          <a:prstGeom prst="rect">
            <a:avLst/>
          </a:prstGeom>
          <a:noFill/>
          <a:ln w="9525">
            <a:noFill/>
            <a:miter lim="800000"/>
            <a:headEnd/>
            <a:tailEnd/>
          </a:ln>
          <a:effectLst/>
        </p:spPr>
        <p:txBody>
          <a:bodyPr vert="horz" wrap="square" lIns="91077" tIns="45539" rIns="91077" bIns="45539"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3078" name="Rectangle 6"/>
          <p:cNvSpPr>
            <a:spLocks noGrp="1" noChangeArrowheads="1"/>
          </p:cNvSpPr>
          <p:nvPr>
            <p:ph type="ftr" sz="quarter" idx="4"/>
          </p:nvPr>
        </p:nvSpPr>
        <p:spPr bwMode="auto">
          <a:xfrm>
            <a:off x="0" y="8628063"/>
            <a:ext cx="2971800" cy="454025"/>
          </a:xfrm>
          <a:prstGeom prst="rect">
            <a:avLst/>
          </a:prstGeom>
          <a:noFill/>
          <a:ln w="9525">
            <a:noFill/>
            <a:miter lim="800000"/>
            <a:headEnd/>
            <a:tailEnd/>
          </a:ln>
          <a:effectLst/>
        </p:spPr>
        <p:txBody>
          <a:bodyPr vert="horz" wrap="square" lIns="91077" tIns="45539" rIns="91077" bIns="45539" numCol="1" anchor="b" anchorCtr="0" compatLnSpc="1">
            <a:prstTxWarp prst="textNoShape">
              <a:avLst/>
            </a:prstTxWarp>
          </a:bodyPr>
          <a:lstStyle>
            <a:lvl1pPr defTabSz="911170">
              <a:defRPr sz="1200"/>
            </a:lvl1pPr>
          </a:lstStyle>
          <a:p>
            <a:pPr>
              <a:defRPr/>
            </a:pPr>
            <a:endParaRPr lang="en-US"/>
          </a:p>
        </p:txBody>
      </p:sp>
      <p:sp>
        <p:nvSpPr>
          <p:cNvPr id="3079" name="Rectangle 7"/>
          <p:cNvSpPr>
            <a:spLocks noGrp="1" noChangeArrowheads="1"/>
          </p:cNvSpPr>
          <p:nvPr>
            <p:ph type="sldNum" sz="quarter" idx="5"/>
          </p:nvPr>
        </p:nvSpPr>
        <p:spPr bwMode="auto">
          <a:xfrm>
            <a:off x="3883025" y="8628063"/>
            <a:ext cx="2971800" cy="454025"/>
          </a:xfrm>
          <a:prstGeom prst="rect">
            <a:avLst/>
          </a:prstGeom>
          <a:noFill/>
          <a:ln w="9525">
            <a:noFill/>
            <a:miter lim="800000"/>
            <a:headEnd/>
            <a:tailEnd/>
          </a:ln>
          <a:effectLst/>
        </p:spPr>
        <p:txBody>
          <a:bodyPr vert="horz" wrap="square" lIns="91077" tIns="45539" rIns="91077" bIns="45539" numCol="1" anchor="b" anchorCtr="0" compatLnSpc="1">
            <a:prstTxWarp prst="textNoShape">
              <a:avLst/>
            </a:prstTxWarp>
          </a:bodyPr>
          <a:lstStyle>
            <a:lvl1pPr algn="r" defTabSz="911170">
              <a:defRPr sz="1200"/>
            </a:lvl1pPr>
          </a:lstStyle>
          <a:p>
            <a:pPr>
              <a:defRPr/>
            </a:pPr>
            <a:fld id="{63308A02-2483-4E2C-B0B1-AE739C42F03E}" type="slidenum">
              <a:rPr lang="en-US"/>
              <a:pPr>
                <a:defRPr/>
              </a:pPr>
              <a:t>‹#›</a:t>
            </a:fld>
            <a:endParaRPr lang="en-US"/>
          </a:p>
        </p:txBody>
      </p:sp>
    </p:spTree>
    <p:extLst>
      <p:ext uri="{BB962C8B-B14F-4D97-AF65-F5344CB8AC3E}">
        <p14:creationId xmlns:p14="http://schemas.microsoft.com/office/powerpoint/2010/main" val="263866696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714" kern="1200">
        <a:solidFill>
          <a:schemeClr val="tx1"/>
        </a:solidFill>
        <a:latin typeface="Times" charset="0"/>
        <a:ea typeface="+mn-ea"/>
        <a:cs typeface="+mn-cs"/>
      </a:defRPr>
    </a:lvl1pPr>
    <a:lvl2pPr marL="279871" algn="l" rtl="0" eaLnBrk="0" fontAlgn="base" hangingPunct="0">
      <a:spcBef>
        <a:spcPct val="30000"/>
      </a:spcBef>
      <a:spcAft>
        <a:spcPct val="0"/>
      </a:spcAft>
      <a:defRPr sz="714" kern="1200">
        <a:solidFill>
          <a:schemeClr val="tx1"/>
        </a:solidFill>
        <a:latin typeface="Times" charset="0"/>
        <a:ea typeface="+mn-ea"/>
        <a:cs typeface="+mn-cs"/>
      </a:defRPr>
    </a:lvl2pPr>
    <a:lvl3pPr marL="559741" algn="l" rtl="0" eaLnBrk="0" fontAlgn="base" hangingPunct="0">
      <a:spcBef>
        <a:spcPct val="30000"/>
      </a:spcBef>
      <a:spcAft>
        <a:spcPct val="0"/>
      </a:spcAft>
      <a:defRPr sz="714" kern="1200">
        <a:solidFill>
          <a:schemeClr val="tx1"/>
        </a:solidFill>
        <a:latin typeface="Times" charset="0"/>
        <a:ea typeface="+mn-ea"/>
        <a:cs typeface="+mn-cs"/>
      </a:defRPr>
    </a:lvl3pPr>
    <a:lvl4pPr marL="839612" algn="l" rtl="0" eaLnBrk="0" fontAlgn="base" hangingPunct="0">
      <a:spcBef>
        <a:spcPct val="30000"/>
      </a:spcBef>
      <a:spcAft>
        <a:spcPct val="0"/>
      </a:spcAft>
      <a:defRPr sz="714" kern="1200">
        <a:solidFill>
          <a:schemeClr val="tx1"/>
        </a:solidFill>
        <a:latin typeface="Times" charset="0"/>
        <a:ea typeface="+mn-ea"/>
        <a:cs typeface="+mn-cs"/>
      </a:defRPr>
    </a:lvl4pPr>
    <a:lvl5pPr marL="1119483" algn="l" rtl="0" eaLnBrk="0" fontAlgn="base" hangingPunct="0">
      <a:spcBef>
        <a:spcPct val="30000"/>
      </a:spcBef>
      <a:spcAft>
        <a:spcPct val="0"/>
      </a:spcAft>
      <a:defRPr sz="714" kern="1200">
        <a:solidFill>
          <a:schemeClr val="tx1"/>
        </a:solidFill>
        <a:latin typeface="Times" charset="0"/>
        <a:ea typeface="+mn-ea"/>
        <a:cs typeface="+mn-cs"/>
      </a:defRPr>
    </a:lvl5pPr>
    <a:lvl6pPr marL="1399354" algn="l" defTabSz="559741" rtl="0" eaLnBrk="1" latinLnBrk="0" hangingPunct="1">
      <a:defRPr sz="714" kern="1200">
        <a:solidFill>
          <a:schemeClr val="tx1"/>
        </a:solidFill>
        <a:latin typeface="+mn-lt"/>
        <a:ea typeface="+mn-ea"/>
        <a:cs typeface="+mn-cs"/>
      </a:defRPr>
    </a:lvl6pPr>
    <a:lvl7pPr marL="1679225" algn="l" defTabSz="559741" rtl="0" eaLnBrk="1" latinLnBrk="0" hangingPunct="1">
      <a:defRPr sz="714" kern="1200">
        <a:solidFill>
          <a:schemeClr val="tx1"/>
        </a:solidFill>
        <a:latin typeface="+mn-lt"/>
        <a:ea typeface="+mn-ea"/>
        <a:cs typeface="+mn-cs"/>
      </a:defRPr>
    </a:lvl7pPr>
    <a:lvl8pPr marL="1959096" algn="l" defTabSz="559741" rtl="0" eaLnBrk="1" latinLnBrk="0" hangingPunct="1">
      <a:defRPr sz="714" kern="1200">
        <a:solidFill>
          <a:schemeClr val="tx1"/>
        </a:solidFill>
        <a:latin typeface="+mn-lt"/>
        <a:ea typeface="+mn-ea"/>
        <a:cs typeface="+mn-cs"/>
      </a:defRPr>
    </a:lvl8pPr>
    <a:lvl9pPr marL="2238966" algn="l" defTabSz="559741" rtl="0" eaLnBrk="1" latinLnBrk="0" hangingPunct="1">
      <a:defRPr sz="714"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63308A02-2483-4E2C-B0B1-AE739C42F03E}" type="slidenum">
              <a:rPr lang="en-US" smtClean="0"/>
              <a:pPr>
                <a:defRPr/>
              </a:pPr>
              <a:t>1</a:t>
            </a:fld>
            <a:endParaRPr lang="en-US"/>
          </a:p>
        </p:txBody>
      </p:sp>
    </p:spTree>
    <p:extLst>
      <p:ext uri="{BB962C8B-B14F-4D97-AF65-F5344CB8AC3E}">
        <p14:creationId xmlns:p14="http://schemas.microsoft.com/office/powerpoint/2010/main" val="11294062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468880" y="3591562"/>
            <a:ext cx="27980640" cy="7640320"/>
          </a:xfrm>
        </p:spPr>
        <p:txBody>
          <a:bodyPr anchor="b"/>
          <a:lstStyle>
            <a:lvl1pPr algn="ctr">
              <a:defRPr sz="19200"/>
            </a:lvl1pPr>
          </a:lstStyle>
          <a:p>
            <a:r>
              <a:rPr lang="en-US"/>
              <a:t>Click to edit Master title style</a:t>
            </a:r>
          </a:p>
        </p:txBody>
      </p:sp>
      <p:sp>
        <p:nvSpPr>
          <p:cNvPr id="3" name="Subtitle 2"/>
          <p:cNvSpPr>
            <a:spLocks noGrp="1"/>
          </p:cNvSpPr>
          <p:nvPr>
            <p:ph type="subTitle" idx="1"/>
          </p:nvPr>
        </p:nvSpPr>
        <p:spPr>
          <a:xfrm>
            <a:off x="4114800" y="11526522"/>
            <a:ext cx="24688800" cy="5298438"/>
          </a:xfrm>
        </p:spPr>
        <p:txBody>
          <a:bodyPr/>
          <a:lstStyle>
            <a:lvl1pPr marL="0" indent="0" algn="ctr">
              <a:buNone/>
              <a:defRPr sz="7680"/>
            </a:lvl1pPr>
            <a:lvl2pPr marL="1463040" indent="0" algn="ctr">
              <a:buNone/>
              <a:defRPr sz="6400"/>
            </a:lvl2pPr>
            <a:lvl3pPr marL="2926080" indent="0" algn="ctr">
              <a:buNone/>
              <a:defRPr sz="5760"/>
            </a:lvl3pPr>
            <a:lvl4pPr marL="4389120" indent="0" algn="ctr">
              <a:buNone/>
              <a:defRPr sz="5120"/>
            </a:lvl4pPr>
            <a:lvl5pPr marL="5852160" indent="0" algn="ctr">
              <a:buNone/>
              <a:defRPr sz="5120"/>
            </a:lvl5pPr>
            <a:lvl6pPr marL="7315200" indent="0" algn="ctr">
              <a:buNone/>
              <a:defRPr sz="5120"/>
            </a:lvl6pPr>
            <a:lvl7pPr marL="8778240" indent="0" algn="ctr">
              <a:buNone/>
              <a:defRPr sz="5120"/>
            </a:lvl7pPr>
            <a:lvl8pPr marL="10241280" indent="0" algn="ctr">
              <a:buNone/>
              <a:defRPr sz="5120"/>
            </a:lvl8pPr>
            <a:lvl9pPr marL="11704320" indent="0" algn="ctr">
              <a:buNone/>
              <a:defRPr sz="5120"/>
            </a:lvl9pPr>
          </a:lstStyle>
          <a:p>
            <a:r>
              <a:rPr lang="en-US"/>
              <a:t>Click to edit Master subtitle style</a:t>
            </a:r>
          </a:p>
        </p:txBody>
      </p:sp>
      <p:sp>
        <p:nvSpPr>
          <p:cNvPr id="4" name="Date Placeholder 3"/>
          <p:cNvSpPr>
            <a:spLocks noGrp="1"/>
          </p:cNvSpPr>
          <p:nvPr>
            <p:ph type="dt" sz="half" idx="10"/>
          </p:nvPr>
        </p:nvSpPr>
        <p:spPr/>
        <p:txBody>
          <a:bodyPr/>
          <a:lstStyle/>
          <a:p>
            <a:fld id="{86C120B0-2207-4844-8ED1-48AD4D06A120}" type="datetimeFigureOut">
              <a:rPr lang="en-US" smtClean="0"/>
              <a:pPr/>
              <a:t>4/6/26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AF95916-94EF-2D41-8470-87A7F50C4C2B}" type="slidenum">
              <a:rPr lang="en-US" smtClean="0"/>
              <a:t>‹#›</a:t>
            </a:fld>
            <a:endParaRPr lang="en-US"/>
          </a:p>
        </p:txBody>
      </p:sp>
    </p:spTree>
    <p:extLst>
      <p:ext uri="{BB962C8B-B14F-4D97-AF65-F5344CB8AC3E}">
        <p14:creationId xmlns:p14="http://schemas.microsoft.com/office/powerpoint/2010/main" val="40447418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6C120B0-2207-4844-8ED1-48AD4D06A120}" type="datetimeFigureOut">
              <a:rPr lang="en-US" smtClean="0"/>
              <a:pPr/>
              <a:t>4/6/26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AF95916-94EF-2D41-8470-87A7F50C4C2B}" type="slidenum">
              <a:rPr lang="en-US" smtClean="0"/>
              <a:t>‹#›</a:t>
            </a:fld>
            <a:endParaRPr lang="en-US"/>
          </a:p>
        </p:txBody>
      </p:sp>
    </p:spTree>
    <p:extLst>
      <p:ext uri="{BB962C8B-B14F-4D97-AF65-F5344CB8AC3E}">
        <p14:creationId xmlns:p14="http://schemas.microsoft.com/office/powerpoint/2010/main" val="11517790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23557232" y="1168400"/>
            <a:ext cx="7098030" cy="1859788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63142" y="1168400"/>
            <a:ext cx="20882610" cy="1859788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6C120B0-2207-4844-8ED1-48AD4D06A120}" type="datetimeFigureOut">
              <a:rPr lang="en-US" smtClean="0"/>
              <a:pPr/>
              <a:t>4/6/26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AF95916-94EF-2D41-8470-87A7F50C4C2B}" type="slidenum">
              <a:rPr lang="en-US" smtClean="0"/>
              <a:t>‹#›</a:t>
            </a:fld>
            <a:endParaRPr lang="en-US"/>
          </a:p>
        </p:txBody>
      </p:sp>
    </p:spTree>
    <p:extLst>
      <p:ext uri="{BB962C8B-B14F-4D97-AF65-F5344CB8AC3E}">
        <p14:creationId xmlns:p14="http://schemas.microsoft.com/office/powerpoint/2010/main" val="160066119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le and Blank Area">
    <p:spTree>
      <p:nvGrpSpPr>
        <p:cNvPr id="1" name=""/>
        <p:cNvGrpSpPr/>
        <p:nvPr/>
      </p:nvGrpSpPr>
      <p:grpSpPr>
        <a:xfrm>
          <a:off x="0" y="0"/>
          <a:ext cx="0" cy="0"/>
          <a:chOff x="0" y="0"/>
          <a:chExt cx="0" cy="0"/>
        </a:xfrm>
      </p:grpSpPr>
      <p:pic>
        <p:nvPicPr>
          <p:cNvPr id="15" name="Picture 1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430" y="1"/>
            <a:ext cx="32884516" cy="3523487"/>
          </a:xfrm>
          <a:prstGeom prst="rect">
            <a:avLst/>
          </a:prstGeom>
        </p:spPr>
      </p:pic>
      <p:sp>
        <p:nvSpPr>
          <p:cNvPr id="2" name="Title 1"/>
          <p:cNvSpPr>
            <a:spLocks noGrp="1"/>
          </p:cNvSpPr>
          <p:nvPr>
            <p:ph type="title" hasCustomPrompt="1"/>
          </p:nvPr>
        </p:nvSpPr>
        <p:spPr>
          <a:xfrm>
            <a:off x="0" y="2977878"/>
            <a:ext cx="32918400" cy="1362474"/>
          </a:xfrm>
        </p:spPr>
        <p:txBody>
          <a:bodyPr anchor="t">
            <a:normAutofit/>
          </a:bodyPr>
          <a:lstStyle>
            <a:lvl1pPr algn="ctr">
              <a:defRPr sz="8800" cap="all" spc="50" baseline="0">
                <a:solidFill>
                  <a:schemeClr val="tx2"/>
                </a:solidFill>
                <a:latin typeface="Open Sans SemiBold" panose="020B0706030804020204" pitchFamily="34" charset="0"/>
                <a:ea typeface="Open Sans SemiBold" panose="020B0706030804020204" pitchFamily="34" charset="0"/>
                <a:cs typeface="Open Sans SemiBold" panose="020B0706030804020204" pitchFamily="34" charset="0"/>
              </a:defRPr>
            </a:lvl1pPr>
          </a:lstStyle>
          <a:p>
            <a:r>
              <a:rPr lang="en-US"/>
              <a:t>CLICK TO EDIT MASTER TITLE STYLE</a:t>
            </a:r>
          </a:p>
        </p:txBody>
      </p:sp>
      <p:sp>
        <p:nvSpPr>
          <p:cNvPr id="6" name="Text Placeholder 4">
            <a:extLst>
              <a:ext uri="{FF2B5EF4-FFF2-40B4-BE49-F238E27FC236}">
                <a16:creationId xmlns:a16="http://schemas.microsoft.com/office/drawing/2014/main" id="{23B636E4-D2DC-417D-90DC-B208657D24FA}"/>
              </a:ext>
            </a:extLst>
          </p:cNvPr>
          <p:cNvSpPr>
            <a:spLocks noGrp="1"/>
          </p:cNvSpPr>
          <p:nvPr>
            <p:ph type="body" sz="quarter" idx="14" hasCustomPrompt="1"/>
          </p:nvPr>
        </p:nvSpPr>
        <p:spPr>
          <a:xfrm>
            <a:off x="1902779" y="21100462"/>
            <a:ext cx="2800301" cy="158073"/>
          </a:xfrm>
          <a:prstGeom prst="rect">
            <a:avLst/>
          </a:prstGeom>
        </p:spPr>
        <p:txBody>
          <a:bodyPr/>
          <a:lstStyle>
            <a:lvl1pPr marL="0" indent="0">
              <a:buNone/>
              <a:defRPr sz="900" cap="all" spc="50" baseline="0">
                <a:latin typeface="Open Sans SemiBold" panose="020B0706030804020204" pitchFamily="34" charset="0"/>
                <a:ea typeface="Open Sans SemiBold" panose="020B0706030804020204" pitchFamily="34" charset="0"/>
                <a:cs typeface="Open Sans SemiBold" panose="020B0706030804020204" pitchFamily="34" charset="0"/>
              </a:defRPr>
            </a:lvl1pPr>
            <a:lvl2pPr marL="1828800" indent="0">
              <a:buNone/>
              <a:defRPr sz="1000">
                <a:latin typeface="Open Sans SemiBold" panose="020B0706030804020204" pitchFamily="34" charset="0"/>
                <a:ea typeface="Open Sans SemiBold" panose="020B0706030804020204" pitchFamily="34" charset="0"/>
                <a:cs typeface="Open Sans SemiBold" panose="020B0706030804020204" pitchFamily="34" charset="0"/>
              </a:defRPr>
            </a:lvl2pPr>
            <a:lvl3pPr marL="3657600" indent="0">
              <a:buNone/>
              <a:defRPr sz="1000">
                <a:latin typeface="Open Sans SemiBold" panose="020B0706030804020204" pitchFamily="34" charset="0"/>
                <a:ea typeface="Open Sans SemiBold" panose="020B0706030804020204" pitchFamily="34" charset="0"/>
                <a:cs typeface="Open Sans SemiBold" panose="020B0706030804020204" pitchFamily="34" charset="0"/>
              </a:defRPr>
            </a:lvl3pPr>
            <a:lvl4pPr marL="5486400" indent="0">
              <a:buNone/>
              <a:defRPr sz="1000">
                <a:latin typeface="Open Sans SemiBold" panose="020B0706030804020204" pitchFamily="34" charset="0"/>
                <a:ea typeface="Open Sans SemiBold" panose="020B0706030804020204" pitchFamily="34" charset="0"/>
                <a:cs typeface="Open Sans SemiBold" panose="020B0706030804020204" pitchFamily="34" charset="0"/>
              </a:defRPr>
            </a:lvl4pPr>
            <a:lvl5pPr marL="7315200" indent="0">
              <a:buNone/>
              <a:defRPr sz="1000">
                <a:latin typeface="Open Sans SemiBold" panose="020B0706030804020204" pitchFamily="34" charset="0"/>
                <a:ea typeface="Open Sans SemiBold" panose="020B0706030804020204" pitchFamily="34" charset="0"/>
                <a:cs typeface="Open Sans SemiBold" panose="020B0706030804020204" pitchFamily="34" charset="0"/>
              </a:defRPr>
            </a:lvl5pPr>
          </a:lstStyle>
          <a:p>
            <a:pPr lvl="0"/>
            <a:r>
              <a:rPr lang="en-US"/>
              <a:t>Click to add SAND XXXX-XXXX P</a:t>
            </a:r>
          </a:p>
        </p:txBody>
      </p:sp>
    </p:spTree>
    <p:extLst>
      <p:ext uri="{BB962C8B-B14F-4D97-AF65-F5344CB8AC3E}">
        <p14:creationId xmlns:p14="http://schemas.microsoft.com/office/powerpoint/2010/main" val="17236190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A Title and Blank Area">
    <p:spTree>
      <p:nvGrpSpPr>
        <p:cNvPr id="1" name=""/>
        <p:cNvGrpSpPr/>
        <p:nvPr/>
      </p:nvGrpSpPr>
      <p:grpSpPr>
        <a:xfrm>
          <a:off x="0" y="0"/>
          <a:ext cx="0" cy="0"/>
          <a:chOff x="0" y="0"/>
          <a:chExt cx="0" cy="0"/>
        </a:xfrm>
      </p:grpSpPr>
      <p:pic>
        <p:nvPicPr>
          <p:cNvPr id="15" name="Picture 1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430" y="1"/>
            <a:ext cx="32884516" cy="3523487"/>
          </a:xfrm>
          <a:prstGeom prst="rect">
            <a:avLst/>
          </a:prstGeom>
        </p:spPr>
      </p:pic>
      <p:sp>
        <p:nvSpPr>
          <p:cNvPr id="2" name="Title 1"/>
          <p:cNvSpPr>
            <a:spLocks noGrp="1"/>
          </p:cNvSpPr>
          <p:nvPr>
            <p:ph type="title" hasCustomPrompt="1"/>
          </p:nvPr>
        </p:nvSpPr>
        <p:spPr>
          <a:xfrm>
            <a:off x="0" y="2977878"/>
            <a:ext cx="32918400" cy="1362474"/>
          </a:xfrm>
        </p:spPr>
        <p:txBody>
          <a:bodyPr anchor="t">
            <a:normAutofit/>
          </a:bodyPr>
          <a:lstStyle>
            <a:lvl1pPr algn="ctr">
              <a:defRPr sz="8800" cap="all" spc="50" baseline="0">
                <a:solidFill>
                  <a:schemeClr val="tx2"/>
                </a:solidFill>
                <a:latin typeface="Open Sans SemiBold" panose="020B0706030804020204" pitchFamily="34" charset="0"/>
                <a:ea typeface="Gill Sans" charset="0"/>
                <a:cs typeface="Gill Sans" charset="0"/>
              </a:defRPr>
            </a:lvl1pPr>
          </a:lstStyle>
          <a:p>
            <a:r>
              <a:rPr lang="en-US"/>
              <a:t>CLICK TO EDIT MASTER TITLE STYLE</a:t>
            </a:r>
          </a:p>
        </p:txBody>
      </p:sp>
      <p:sp>
        <p:nvSpPr>
          <p:cNvPr id="6" name="Text Placeholder 4">
            <a:extLst>
              <a:ext uri="{FF2B5EF4-FFF2-40B4-BE49-F238E27FC236}">
                <a16:creationId xmlns:a16="http://schemas.microsoft.com/office/drawing/2014/main" id="{357AFBE3-6FC3-4AFE-B058-FC1AD625FC93}"/>
              </a:ext>
            </a:extLst>
          </p:cNvPr>
          <p:cNvSpPr>
            <a:spLocks noGrp="1"/>
          </p:cNvSpPr>
          <p:nvPr>
            <p:ph type="body" sz="quarter" idx="14" hasCustomPrompt="1"/>
          </p:nvPr>
        </p:nvSpPr>
        <p:spPr>
          <a:xfrm>
            <a:off x="1902779" y="21100462"/>
            <a:ext cx="2800301" cy="158073"/>
          </a:xfrm>
          <a:prstGeom prst="rect">
            <a:avLst/>
          </a:prstGeom>
        </p:spPr>
        <p:txBody>
          <a:bodyPr/>
          <a:lstStyle>
            <a:lvl1pPr marL="0" indent="0">
              <a:buNone/>
              <a:defRPr sz="900" cap="all" spc="50" baseline="0">
                <a:latin typeface="Open Sans SemiBold" panose="020B0706030804020204" pitchFamily="34" charset="0"/>
                <a:ea typeface="Open Sans SemiBold" panose="020B0706030804020204" pitchFamily="34" charset="0"/>
                <a:cs typeface="Open Sans SemiBold" panose="020B0706030804020204" pitchFamily="34" charset="0"/>
              </a:defRPr>
            </a:lvl1pPr>
            <a:lvl2pPr marL="1828800" indent="0">
              <a:buNone/>
              <a:defRPr sz="1000">
                <a:latin typeface="Open Sans SemiBold" panose="020B0706030804020204" pitchFamily="34" charset="0"/>
                <a:ea typeface="Open Sans SemiBold" panose="020B0706030804020204" pitchFamily="34" charset="0"/>
                <a:cs typeface="Open Sans SemiBold" panose="020B0706030804020204" pitchFamily="34" charset="0"/>
              </a:defRPr>
            </a:lvl2pPr>
            <a:lvl3pPr marL="3657600" indent="0">
              <a:buNone/>
              <a:defRPr sz="1000">
                <a:latin typeface="Open Sans SemiBold" panose="020B0706030804020204" pitchFamily="34" charset="0"/>
                <a:ea typeface="Open Sans SemiBold" panose="020B0706030804020204" pitchFamily="34" charset="0"/>
                <a:cs typeface="Open Sans SemiBold" panose="020B0706030804020204" pitchFamily="34" charset="0"/>
              </a:defRPr>
            </a:lvl3pPr>
            <a:lvl4pPr marL="5486400" indent="0">
              <a:buNone/>
              <a:defRPr sz="1000">
                <a:latin typeface="Open Sans SemiBold" panose="020B0706030804020204" pitchFamily="34" charset="0"/>
                <a:ea typeface="Open Sans SemiBold" panose="020B0706030804020204" pitchFamily="34" charset="0"/>
                <a:cs typeface="Open Sans SemiBold" panose="020B0706030804020204" pitchFamily="34" charset="0"/>
              </a:defRPr>
            </a:lvl4pPr>
            <a:lvl5pPr marL="7315200" indent="0">
              <a:buNone/>
              <a:defRPr sz="1000">
                <a:latin typeface="Open Sans SemiBold" panose="020B0706030804020204" pitchFamily="34" charset="0"/>
                <a:ea typeface="Open Sans SemiBold" panose="020B0706030804020204" pitchFamily="34" charset="0"/>
                <a:cs typeface="Open Sans SemiBold" panose="020B0706030804020204" pitchFamily="34" charset="0"/>
              </a:defRPr>
            </a:lvl5pPr>
          </a:lstStyle>
          <a:p>
            <a:pPr lvl="0"/>
            <a:r>
              <a:rPr lang="en-US"/>
              <a:t>Click to add SAND XXXX-XXXX P</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3 and Blank Area">
    <p:spTree>
      <p:nvGrpSpPr>
        <p:cNvPr id="1" name=""/>
        <p:cNvGrpSpPr/>
        <p:nvPr/>
      </p:nvGrpSpPr>
      <p:grpSpPr>
        <a:xfrm>
          <a:off x="0" y="0"/>
          <a:ext cx="0" cy="0"/>
          <a:chOff x="0" y="0"/>
          <a:chExt cx="0" cy="0"/>
        </a:xfrm>
      </p:grpSpPr>
      <p:pic>
        <p:nvPicPr>
          <p:cNvPr id="15" name="Picture 1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433" y="1"/>
            <a:ext cx="32884508" cy="3523487"/>
          </a:xfrm>
          <a:prstGeom prst="rect">
            <a:avLst/>
          </a:prstGeom>
        </p:spPr>
      </p:pic>
      <p:sp>
        <p:nvSpPr>
          <p:cNvPr id="2" name="Title 1"/>
          <p:cNvSpPr>
            <a:spLocks noGrp="1"/>
          </p:cNvSpPr>
          <p:nvPr>
            <p:ph type="title" hasCustomPrompt="1"/>
          </p:nvPr>
        </p:nvSpPr>
        <p:spPr>
          <a:xfrm>
            <a:off x="0" y="2977878"/>
            <a:ext cx="32918400" cy="1362474"/>
          </a:xfrm>
        </p:spPr>
        <p:txBody>
          <a:bodyPr anchor="t">
            <a:normAutofit/>
          </a:bodyPr>
          <a:lstStyle>
            <a:lvl1pPr algn="ctr">
              <a:defRPr sz="8800" cap="all" spc="50" baseline="0">
                <a:solidFill>
                  <a:schemeClr val="tx2"/>
                </a:solidFill>
                <a:latin typeface="Open Sans SemiBold" panose="020B0706030804020204" pitchFamily="34" charset="0"/>
                <a:ea typeface="Gill Sans" charset="0"/>
                <a:cs typeface="Gill Sans" charset="0"/>
              </a:defRPr>
            </a:lvl1pPr>
          </a:lstStyle>
          <a:p>
            <a:r>
              <a:rPr lang="en-US"/>
              <a:t>CLICK TO EDIT MASTER TITLE STYLE</a:t>
            </a:r>
          </a:p>
        </p:txBody>
      </p:sp>
      <p:sp>
        <p:nvSpPr>
          <p:cNvPr id="6" name="Text Placeholder 4">
            <a:extLst>
              <a:ext uri="{FF2B5EF4-FFF2-40B4-BE49-F238E27FC236}">
                <a16:creationId xmlns:a16="http://schemas.microsoft.com/office/drawing/2014/main" id="{96040AEB-D5F0-4EC8-9231-5E16352E60B3}"/>
              </a:ext>
            </a:extLst>
          </p:cNvPr>
          <p:cNvSpPr>
            <a:spLocks noGrp="1"/>
          </p:cNvSpPr>
          <p:nvPr>
            <p:ph type="body" sz="quarter" idx="14" hasCustomPrompt="1"/>
          </p:nvPr>
        </p:nvSpPr>
        <p:spPr>
          <a:xfrm>
            <a:off x="1902779" y="21100462"/>
            <a:ext cx="2800301" cy="158073"/>
          </a:xfrm>
          <a:prstGeom prst="rect">
            <a:avLst/>
          </a:prstGeom>
        </p:spPr>
        <p:txBody>
          <a:bodyPr/>
          <a:lstStyle>
            <a:lvl1pPr marL="0" indent="0">
              <a:buNone/>
              <a:defRPr sz="900" cap="all" spc="50" baseline="0">
                <a:latin typeface="Open Sans SemiBold" panose="020B0706030804020204" pitchFamily="34" charset="0"/>
                <a:ea typeface="Open Sans SemiBold" panose="020B0706030804020204" pitchFamily="34" charset="0"/>
                <a:cs typeface="Open Sans SemiBold" panose="020B0706030804020204" pitchFamily="34" charset="0"/>
              </a:defRPr>
            </a:lvl1pPr>
            <a:lvl2pPr marL="1828800" indent="0">
              <a:buNone/>
              <a:defRPr sz="1000">
                <a:latin typeface="Open Sans SemiBold" panose="020B0706030804020204" pitchFamily="34" charset="0"/>
                <a:ea typeface="Open Sans SemiBold" panose="020B0706030804020204" pitchFamily="34" charset="0"/>
                <a:cs typeface="Open Sans SemiBold" panose="020B0706030804020204" pitchFamily="34" charset="0"/>
              </a:defRPr>
            </a:lvl2pPr>
            <a:lvl3pPr marL="3657600" indent="0">
              <a:buNone/>
              <a:defRPr sz="1000">
                <a:latin typeface="Open Sans SemiBold" panose="020B0706030804020204" pitchFamily="34" charset="0"/>
                <a:ea typeface="Open Sans SemiBold" panose="020B0706030804020204" pitchFamily="34" charset="0"/>
                <a:cs typeface="Open Sans SemiBold" panose="020B0706030804020204" pitchFamily="34" charset="0"/>
              </a:defRPr>
            </a:lvl3pPr>
            <a:lvl4pPr marL="5486400" indent="0">
              <a:buNone/>
              <a:defRPr sz="1000">
                <a:latin typeface="Open Sans SemiBold" panose="020B0706030804020204" pitchFamily="34" charset="0"/>
                <a:ea typeface="Open Sans SemiBold" panose="020B0706030804020204" pitchFamily="34" charset="0"/>
                <a:cs typeface="Open Sans SemiBold" panose="020B0706030804020204" pitchFamily="34" charset="0"/>
              </a:defRPr>
            </a:lvl4pPr>
            <a:lvl5pPr marL="7315200" indent="0">
              <a:buNone/>
              <a:defRPr sz="1000">
                <a:latin typeface="Open Sans SemiBold" panose="020B0706030804020204" pitchFamily="34" charset="0"/>
                <a:ea typeface="Open Sans SemiBold" panose="020B0706030804020204" pitchFamily="34" charset="0"/>
                <a:cs typeface="Open Sans SemiBold" panose="020B0706030804020204" pitchFamily="34" charset="0"/>
              </a:defRPr>
            </a:lvl5pPr>
          </a:lstStyle>
          <a:p>
            <a:pPr lvl="0"/>
            <a:r>
              <a:rPr lang="en-US"/>
              <a:t>Click to add SAND XXXX-XXXX P</a:t>
            </a: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4 and Blank Area">
    <p:spTree>
      <p:nvGrpSpPr>
        <p:cNvPr id="1" name=""/>
        <p:cNvGrpSpPr/>
        <p:nvPr/>
      </p:nvGrpSpPr>
      <p:grpSpPr>
        <a:xfrm>
          <a:off x="0" y="0"/>
          <a:ext cx="0" cy="0"/>
          <a:chOff x="0" y="0"/>
          <a:chExt cx="0" cy="0"/>
        </a:xfrm>
      </p:grpSpPr>
      <p:pic>
        <p:nvPicPr>
          <p:cNvPr id="15" name="Picture 1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433" y="0"/>
            <a:ext cx="32884508" cy="3523486"/>
          </a:xfrm>
          <a:prstGeom prst="rect">
            <a:avLst/>
          </a:prstGeom>
        </p:spPr>
      </p:pic>
      <p:sp>
        <p:nvSpPr>
          <p:cNvPr id="2" name="Title 1"/>
          <p:cNvSpPr>
            <a:spLocks noGrp="1"/>
          </p:cNvSpPr>
          <p:nvPr>
            <p:ph type="title" hasCustomPrompt="1"/>
          </p:nvPr>
        </p:nvSpPr>
        <p:spPr>
          <a:xfrm>
            <a:off x="0" y="2977878"/>
            <a:ext cx="32918400" cy="1362474"/>
          </a:xfrm>
        </p:spPr>
        <p:txBody>
          <a:bodyPr anchor="t">
            <a:normAutofit/>
          </a:bodyPr>
          <a:lstStyle>
            <a:lvl1pPr algn="ctr">
              <a:defRPr sz="8800">
                <a:solidFill>
                  <a:schemeClr val="tx2"/>
                </a:solidFill>
                <a:latin typeface="Gill Sans" charset="0"/>
                <a:ea typeface="Gill Sans" charset="0"/>
                <a:cs typeface="Gill Sans" charset="0"/>
              </a:defRPr>
            </a:lvl1pPr>
          </a:lstStyle>
          <a:p>
            <a:r>
              <a:rPr lang="en-US"/>
              <a:t>CLICK TO EDIT MASTER TITLE STYLE</a:t>
            </a:r>
          </a:p>
        </p:txBody>
      </p:sp>
      <p:sp>
        <p:nvSpPr>
          <p:cNvPr id="6" name="Text Placeholder 4">
            <a:extLst>
              <a:ext uri="{FF2B5EF4-FFF2-40B4-BE49-F238E27FC236}">
                <a16:creationId xmlns:a16="http://schemas.microsoft.com/office/drawing/2014/main" id="{D52C1056-7A61-4A8C-BDAC-40CDBB628022}"/>
              </a:ext>
            </a:extLst>
          </p:cNvPr>
          <p:cNvSpPr>
            <a:spLocks noGrp="1"/>
          </p:cNvSpPr>
          <p:nvPr>
            <p:ph type="body" sz="quarter" idx="14" hasCustomPrompt="1"/>
          </p:nvPr>
        </p:nvSpPr>
        <p:spPr>
          <a:xfrm>
            <a:off x="1902779" y="21100462"/>
            <a:ext cx="2800301" cy="158073"/>
          </a:xfrm>
          <a:prstGeom prst="rect">
            <a:avLst/>
          </a:prstGeom>
        </p:spPr>
        <p:txBody>
          <a:bodyPr/>
          <a:lstStyle>
            <a:lvl1pPr marL="0" indent="0">
              <a:buNone/>
              <a:defRPr sz="900" cap="all" spc="50" baseline="0">
                <a:latin typeface="Open Sans SemiBold" panose="020B0706030804020204" pitchFamily="34" charset="0"/>
                <a:ea typeface="Open Sans SemiBold" panose="020B0706030804020204" pitchFamily="34" charset="0"/>
                <a:cs typeface="Open Sans SemiBold" panose="020B0706030804020204" pitchFamily="34" charset="0"/>
              </a:defRPr>
            </a:lvl1pPr>
            <a:lvl2pPr marL="1828800" indent="0">
              <a:buNone/>
              <a:defRPr sz="1000">
                <a:latin typeface="Open Sans SemiBold" panose="020B0706030804020204" pitchFamily="34" charset="0"/>
                <a:ea typeface="Open Sans SemiBold" panose="020B0706030804020204" pitchFamily="34" charset="0"/>
                <a:cs typeface="Open Sans SemiBold" panose="020B0706030804020204" pitchFamily="34" charset="0"/>
              </a:defRPr>
            </a:lvl2pPr>
            <a:lvl3pPr marL="3657600" indent="0">
              <a:buNone/>
              <a:defRPr sz="1000">
                <a:latin typeface="Open Sans SemiBold" panose="020B0706030804020204" pitchFamily="34" charset="0"/>
                <a:ea typeface="Open Sans SemiBold" panose="020B0706030804020204" pitchFamily="34" charset="0"/>
                <a:cs typeface="Open Sans SemiBold" panose="020B0706030804020204" pitchFamily="34" charset="0"/>
              </a:defRPr>
            </a:lvl3pPr>
            <a:lvl4pPr marL="5486400" indent="0">
              <a:buNone/>
              <a:defRPr sz="1000">
                <a:latin typeface="Open Sans SemiBold" panose="020B0706030804020204" pitchFamily="34" charset="0"/>
                <a:ea typeface="Open Sans SemiBold" panose="020B0706030804020204" pitchFamily="34" charset="0"/>
                <a:cs typeface="Open Sans SemiBold" panose="020B0706030804020204" pitchFamily="34" charset="0"/>
              </a:defRPr>
            </a:lvl4pPr>
            <a:lvl5pPr marL="7315200" indent="0">
              <a:buNone/>
              <a:defRPr sz="1000">
                <a:latin typeface="Open Sans SemiBold" panose="020B0706030804020204" pitchFamily="34" charset="0"/>
                <a:ea typeface="Open Sans SemiBold" panose="020B0706030804020204" pitchFamily="34" charset="0"/>
                <a:cs typeface="Open Sans SemiBold" panose="020B0706030804020204" pitchFamily="34" charset="0"/>
              </a:defRPr>
            </a:lvl5pPr>
          </a:lstStyle>
          <a:p>
            <a:pPr lvl="0"/>
            <a:r>
              <a:rPr lang="en-US"/>
              <a:t>Click to add SAND XXXX-XXXX P</a:t>
            </a: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5 and Blank Area">
    <p:spTree>
      <p:nvGrpSpPr>
        <p:cNvPr id="1" name=""/>
        <p:cNvGrpSpPr/>
        <p:nvPr/>
      </p:nvGrpSpPr>
      <p:grpSpPr>
        <a:xfrm>
          <a:off x="0" y="0"/>
          <a:ext cx="0" cy="0"/>
          <a:chOff x="0" y="0"/>
          <a:chExt cx="0" cy="0"/>
        </a:xfrm>
      </p:grpSpPr>
      <p:pic>
        <p:nvPicPr>
          <p:cNvPr id="15" name="Picture 1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436" y="0"/>
            <a:ext cx="32884501" cy="3523486"/>
          </a:xfrm>
          <a:prstGeom prst="rect">
            <a:avLst/>
          </a:prstGeom>
        </p:spPr>
      </p:pic>
      <p:sp>
        <p:nvSpPr>
          <p:cNvPr id="2" name="Title 1"/>
          <p:cNvSpPr>
            <a:spLocks noGrp="1"/>
          </p:cNvSpPr>
          <p:nvPr>
            <p:ph type="title" hasCustomPrompt="1"/>
          </p:nvPr>
        </p:nvSpPr>
        <p:spPr>
          <a:xfrm>
            <a:off x="0" y="2977878"/>
            <a:ext cx="32918400" cy="1362474"/>
          </a:xfrm>
        </p:spPr>
        <p:txBody>
          <a:bodyPr anchor="t">
            <a:normAutofit/>
          </a:bodyPr>
          <a:lstStyle>
            <a:lvl1pPr algn="ctr">
              <a:defRPr sz="8800" cap="all" spc="50" baseline="0">
                <a:solidFill>
                  <a:schemeClr val="tx2"/>
                </a:solidFill>
                <a:latin typeface="Open Sans SemiBold" panose="020B0706030804020204" pitchFamily="34" charset="0"/>
                <a:ea typeface="Gill Sans" charset="0"/>
                <a:cs typeface="Gill Sans" charset="0"/>
              </a:defRPr>
            </a:lvl1pPr>
          </a:lstStyle>
          <a:p>
            <a:r>
              <a:rPr lang="en-US"/>
              <a:t>CLICK TO EDIT MASTER TITLE STYLE</a:t>
            </a:r>
          </a:p>
        </p:txBody>
      </p:sp>
      <p:sp>
        <p:nvSpPr>
          <p:cNvPr id="6" name="Text Placeholder 4">
            <a:extLst>
              <a:ext uri="{FF2B5EF4-FFF2-40B4-BE49-F238E27FC236}">
                <a16:creationId xmlns:a16="http://schemas.microsoft.com/office/drawing/2014/main" id="{A6630A92-6D06-4381-B4B8-C1A0E895F1E4}"/>
              </a:ext>
            </a:extLst>
          </p:cNvPr>
          <p:cNvSpPr>
            <a:spLocks noGrp="1"/>
          </p:cNvSpPr>
          <p:nvPr>
            <p:ph type="body" sz="quarter" idx="14" hasCustomPrompt="1"/>
          </p:nvPr>
        </p:nvSpPr>
        <p:spPr>
          <a:xfrm>
            <a:off x="1902779" y="21100462"/>
            <a:ext cx="2800301" cy="158073"/>
          </a:xfrm>
          <a:prstGeom prst="rect">
            <a:avLst/>
          </a:prstGeom>
        </p:spPr>
        <p:txBody>
          <a:bodyPr/>
          <a:lstStyle>
            <a:lvl1pPr marL="0" indent="0">
              <a:buNone/>
              <a:defRPr sz="900" cap="all" spc="50" baseline="0">
                <a:latin typeface="Open Sans SemiBold" panose="020B0706030804020204" pitchFamily="34" charset="0"/>
                <a:ea typeface="Open Sans SemiBold" panose="020B0706030804020204" pitchFamily="34" charset="0"/>
                <a:cs typeface="Open Sans SemiBold" panose="020B0706030804020204" pitchFamily="34" charset="0"/>
              </a:defRPr>
            </a:lvl1pPr>
            <a:lvl2pPr marL="1828800" indent="0">
              <a:buNone/>
              <a:defRPr sz="1000">
                <a:latin typeface="Open Sans SemiBold" panose="020B0706030804020204" pitchFamily="34" charset="0"/>
                <a:ea typeface="Open Sans SemiBold" panose="020B0706030804020204" pitchFamily="34" charset="0"/>
                <a:cs typeface="Open Sans SemiBold" panose="020B0706030804020204" pitchFamily="34" charset="0"/>
              </a:defRPr>
            </a:lvl2pPr>
            <a:lvl3pPr marL="3657600" indent="0">
              <a:buNone/>
              <a:defRPr sz="1000">
                <a:latin typeface="Open Sans SemiBold" panose="020B0706030804020204" pitchFamily="34" charset="0"/>
                <a:ea typeface="Open Sans SemiBold" panose="020B0706030804020204" pitchFamily="34" charset="0"/>
                <a:cs typeface="Open Sans SemiBold" panose="020B0706030804020204" pitchFamily="34" charset="0"/>
              </a:defRPr>
            </a:lvl3pPr>
            <a:lvl4pPr marL="5486400" indent="0">
              <a:buNone/>
              <a:defRPr sz="1000">
                <a:latin typeface="Open Sans SemiBold" panose="020B0706030804020204" pitchFamily="34" charset="0"/>
                <a:ea typeface="Open Sans SemiBold" panose="020B0706030804020204" pitchFamily="34" charset="0"/>
                <a:cs typeface="Open Sans SemiBold" panose="020B0706030804020204" pitchFamily="34" charset="0"/>
              </a:defRPr>
            </a:lvl4pPr>
            <a:lvl5pPr marL="7315200" indent="0">
              <a:buNone/>
              <a:defRPr sz="1000">
                <a:latin typeface="Open Sans SemiBold" panose="020B0706030804020204" pitchFamily="34" charset="0"/>
                <a:ea typeface="Open Sans SemiBold" panose="020B0706030804020204" pitchFamily="34" charset="0"/>
                <a:cs typeface="Open Sans SemiBold" panose="020B0706030804020204" pitchFamily="34" charset="0"/>
              </a:defRPr>
            </a:lvl5pPr>
          </a:lstStyle>
          <a:p>
            <a:pPr lvl="0"/>
            <a:r>
              <a:rPr lang="en-US"/>
              <a:t>Click to add SAND XXXX-XXXX P</a:t>
            </a: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6 and Blank Area">
    <p:spTree>
      <p:nvGrpSpPr>
        <p:cNvPr id="1" name=""/>
        <p:cNvGrpSpPr/>
        <p:nvPr/>
      </p:nvGrpSpPr>
      <p:grpSpPr>
        <a:xfrm>
          <a:off x="0" y="0"/>
          <a:ext cx="0" cy="0"/>
          <a:chOff x="0" y="0"/>
          <a:chExt cx="0" cy="0"/>
        </a:xfrm>
      </p:grpSpPr>
      <p:pic>
        <p:nvPicPr>
          <p:cNvPr id="15" name="Picture 1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436" y="0"/>
            <a:ext cx="32884501" cy="3523486"/>
          </a:xfrm>
          <a:prstGeom prst="rect">
            <a:avLst/>
          </a:prstGeom>
        </p:spPr>
      </p:pic>
      <p:sp>
        <p:nvSpPr>
          <p:cNvPr id="2" name="Title 1"/>
          <p:cNvSpPr>
            <a:spLocks noGrp="1"/>
          </p:cNvSpPr>
          <p:nvPr>
            <p:ph type="title" hasCustomPrompt="1"/>
          </p:nvPr>
        </p:nvSpPr>
        <p:spPr>
          <a:xfrm>
            <a:off x="0" y="2977878"/>
            <a:ext cx="32918400" cy="1362474"/>
          </a:xfrm>
        </p:spPr>
        <p:txBody>
          <a:bodyPr anchor="t">
            <a:normAutofit/>
          </a:bodyPr>
          <a:lstStyle>
            <a:lvl1pPr algn="ctr">
              <a:defRPr sz="8800" cap="all" spc="50" baseline="0">
                <a:solidFill>
                  <a:schemeClr val="tx2"/>
                </a:solidFill>
                <a:latin typeface="Open Sans SemiBold" panose="020B0706030804020204" pitchFamily="34" charset="0"/>
                <a:ea typeface="Gill Sans" charset="0"/>
                <a:cs typeface="Gill Sans" charset="0"/>
              </a:defRPr>
            </a:lvl1pPr>
          </a:lstStyle>
          <a:p>
            <a:r>
              <a:rPr lang="en-US"/>
              <a:t>CLICK TO EDIT MASTER TITLE STYLE</a:t>
            </a:r>
          </a:p>
        </p:txBody>
      </p:sp>
      <p:sp>
        <p:nvSpPr>
          <p:cNvPr id="6" name="Text Placeholder 4">
            <a:extLst>
              <a:ext uri="{FF2B5EF4-FFF2-40B4-BE49-F238E27FC236}">
                <a16:creationId xmlns:a16="http://schemas.microsoft.com/office/drawing/2014/main" id="{360C5A1A-6AD0-47ED-93DC-9C2A187F7305}"/>
              </a:ext>
            </a:extLst>
          </p:cNvPr>
          <p:cNvSpPr>
            <a:spLocks noGrp="1"/>
          </p:cNvSpPr>
          <p:nvPr>
            <p:ph type="body" sz="quarter" idx="14" hasCustomPrompt="1"/>
          </p:nvPr>
        </p:nvSpPr>
        <p:spPr>
          <a:xfrm>
            <a:off x="1902779" y="21100462"/>
            <a:ext cx="2800301" cy="158073"/>
          </a:xfrm>
          <a:prstGeom prst="rect">
            <a:avLst/>
          </a:prstGeom>
        </p:spPr>
        <p:txBody>
          <a:bodyPr/>
          <a:lstStyle>
            <a:lvl1pPr marL="0" indent="0">
              <a:buNone/>
              <a:defRPr sz="900" cap="all" spc="50" baseline="0">
                <a:latin typeface="Open Sans SemiBold" panose="020B0706030804020204" pitchFamily="34" charset="0"/>
                <a:ea typeface="Open Sans SemiBold" panose="020B0706030804020204" pitchFamily="34" charset="0"/>
                <a:cs typeface="Open Sans SemiBold" panose="020B0706030804020204" pitchFamily="34" charset="0"/>
              </a:defRPr>
            </a:lvl1pPr>
            <a:lvl2pPr marL="1828800" indent="0">
              <a:buNone/>
              <a:defRPr sz="1000">
                <a:latin typeface="Open Sans SemiBold" panose="020B0706030804020204" pitchFamily="34" charset="0"/>
                <a:ea typeface="Open Sans SemiBold" panose="020B0706030804020204" pitchFamily="34" charset="0"/>
                <a:cs typeface="Open Sans SemiBold" panose="020B0706030804020204" pitchFamily="34" charset="0"/>
              </a:defRPr>
            </a:lvl2pPr>
            <a:lvl3pPr marL="3657600" indent="0">
              <a:buNone/>
              <a:defRPr sz="1000">
                <a:latin typeface="Open Sans SemiBold" panose="020B0706030804020204" pitchFamily="34" charset="0"/>
                <a:ea typeface="Open Sans SemiBold" panose="020B0706030804020204" pitchFamily="34" charset="0"/>
                <a:cs typeface="Open Sans SemiBold" panose="020B0706030804020204" pitchFamily="34" charset="0"/>
              </a:defRPr>
            </a:lvl3pPr>
            <a:lvl4pPr marL="5486400" indent="0">
              <a:buNone/>
              <a:defRPr sz="1000">
                <a:latin typeface="Open Sans SemiBold" panose="020B0706030804020204" pitchFamily="34" charset="0"/>
                <a:ea typeface="Open Sans SemiBold" panose="020B0706030804020204" pitchFamily="34" charset="0"/>
                <a:cs typeface="Open Sans SemiBold" panose="020B0706030804020204" pitchFamily="34" charset="0"/>
              </a:defRPr>
            </a:lvl4pPr>
            <a:lvl5pPr marL="7315200" indent="0">
              <a:buNone/>
              <a:defRPr sz="1000">
                <a:latin typeface="Open Sans SemiBold" panose="020B0706030804020204" pitchFamily="34" charset="0"/>
                <a:ea typeface="Open Sans SemiBold" panose="020B0706030804020204" pitchFamily="34" charset="0"/>
                <a:cs typeface="Open Sans SemiBold" panose="020B0706030804020204" pitchFamily="34" charset="0"/>
              </a:defRPr>
            </a:lvl5pPr>
          </a:lstStyle>
          <a:p>
            <a:pPr lvl="0"/>
            <a:r>
              <a:rPr lang="en-US"/>
              <a:t>Click to add SAND XXXX-XXXX P</a:t>
            </a: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7 and Blank Area">
    <p:spTree>
      <p:nvGrpSpPr>
        <p:cNvPr id="1" name=""/>
        <p:cNvGrpSpPr/>
        <p:nvPr/>
      </p:nvGrpSpPr>
      <p:grpSpPr>
        <a:xfrm>
          <a:off x="0" y="0"/>
          <a:ext cx="0" cy="0"/>
          <a:chOff x="0" y="0"/>
          <a:chExt cx="0" cy="0"/>
        </a:xfrm>
      </p:grpSpPr>
      <p:pic>
        <p:nvPicPr>
          <p:cNvPr id="15" name="Picture 1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440" y="0"/>
            <a:ext cx="32884493" cy="3523486"/>
          </a:xfrm>
          <a:prstGeom prst="rect">
            <a:avLst/>
          </a:prstGeom>
        </p:spPr>
      </p:pic>
      <p:sp>
        <p:nvSpPr>
          <p:cNvPr id="2" name="Title 1"/>
          <p:cNvSpPr>
            <a:spLocks noGrp="1"/>
          </p:cNvSpPr>
          <p:nvPr>
            <p:ph type="title" hasCustomPrompt="1"/>
          </p:nvPr>
        </p:nvSpPr>
        <p:spPr>
          <a:xfrm>
            <a:off x="0" y="2977878"/>
            <a:ext cx="32918400" cy="1362474"/>
          </a:xfrm>
        </p:spPr>
        <p:txBody>
          <a:bodyPr anchor="t">
            <a:normAutofit/>
          </a:bodyPr>
          <a:lstStyle>
            <a:lvl1pPr algn="ctr">
              <a:defRPr sz="8800" cap="all" spc="50" baseline="0">
                <a:solidFill>
                  <a:schemeClr val="tx2"/>
                </a:solidFill>
                <a:latin typeface="Open Sans SemiBold" panose="020B0706030804020204" pitchFamily="34" charset="0"/>
                <a:ea typeface="Gill Sans" charset="0"/>
                <a:cs typeface="Gill Sans" charset="0"/>
              </a:defRPr>
            </a:lvl1pPr>
          </a:lstStyle>
          <a:p>
            <a:r>
              <a:rPr lang="en-US"/>
              <a:t>CLICK TO EDIT MASTER TITLE STYLE</a:t>
            </a:r>
          </a:p>
        </p:txBody>
      </p:sp>
      <p:sp>
        <p:nvSpPr>
          <p:cNvPr id="6" name="Text Placeholder 4">
            <a:extLst>
              <a:ext uri="{FF2B5EF4-FFF2-40B4-BE49-F238E27FC236}">
                <a16:creationId xmlns:a16="http://schemas.microsoft.com/office/drawing/2014/main" id="{D82DF067-1A22-4A14-89A6-74583A524423}"/>
              </a:ext>
            </a:extLst>
          </p:cNvPr>
          <p:cNvSpPr>
            <a:spLocks noGrp="1"/>
          </p:cNvSpPr>
          <p:nvPr>
            <p:ph type="body" sz="quarter" idx="14" hasCustomPrompt="1"/>
          </p:nvPr>
        </p:nvSpPr>
        <p:spPr>
          <a:xfrm>
            <a:off x="1902779" y="21100462"/>
            <a:ext cx="2800301" cy="158073"/>
          </a:xfrm>
          <a:prstGeom prst="rect">
            <a:avLst/>
          </a:prstGeom>
        </p:spPr>
        <p:txBody>
          <a:bodyPr/>
          <a:lstStyle>
            <a:lvl1pPr marL="0" indent="0">
              <a:buNone/>
              <a:defRPr sz="900" cap="all" spc="50" baseline="0">
                <a:latin typeface="Open Sans SemiBold" panose="020B0706030804020204" pitchFamily="34" charset="0"/>
                <a:ea typeface="Open Sans SemiBold" panose="020B0706030804020204" pitchFamily="34" charset="0"/>
                <a:cs typeface="Open Sans SemiBold" panose="020B0706030804020204" pitchFamily="34" charset="0"/>
              </a:defRPr>
            </a:lvl1pPr>
            <a:lvl2pPr marL="1828800" indent="0">
              <a:buNone/>
              <a:defRPr sz="1000">
                <a:latin typeface="Open Sans SemiBold" panose="020B0706030804020204" pitchFamily="34" charset="0"/>
                <a:ea typeface="Open Sans SemiBold" panose="020B0706030804020204" pitchFamily="34" charset="0"/>
                <a:cs typeface="Open Sans SemiBold" panose="020B0706030804020204" pitchFamily="34" charset="0"/>
              </a:defRPr>
            </a:lvl2pPr>
            <a:lvl3pPr marL="3657600" indent="0">
              <a:buNone/>
              <a:defRPr sz="1000">
                <a:latin typeface="Open Sans SemiBold" panose="020B0706030804020204" pitchFamily="34" charset="0"/>
                <a:ea typeface="Open Sans SemiBold" panose="020B0706030804020204" pitchFamily="34" charset="0"/>
                <a:cs typeface="Open Sans SemiBold" panose="020B0706030804020204" pitchFamily="34" charset="0"/>
              </a:defRPr>
            </a:lvl3pPr>
            <a:lvl4pPr marL="5486400" indent="0">
              <a:buNone/>
              <a:defRPr sz="1000">
                <a:latin typeface="Open Sans SemiBold" panose="020B0706030804020204" pitchFamily="34" charset="0"/>
                <a:ea typeface="Open Sans SemiBold" panose="020B0706030804020204" pitchFamily="34" charset="0"/>
                <a:cs typeface="Open Sans SemiBold" panose="020B0706030804020204" pitchFamily="34" charset="0"/>
              </a:defRPr>
            </a:lvl4pPr>
            <a:lvl5pPr marL="7315200" indent="0">
              <a:buNone/>
              <a:defRPr sz="1000">
                <a:latin typeface="Open Sans SemiBold" panose="020B0706030804020204" pitchFamily="34" charset="0"/>
                <a:ea typeface="Open Sans SemiBold" panose="020B0706030804020204" pitchFamily="34" charset="0"/>
                <a:cs typeface="Open Sans SemiBold" panose="020B0706030804020204" pitchFamily="34" charset="0"/>
              </a:defRPr>
            </a:lvl5pPr>
          </a:lstStyle>
          <a:p>
            <a:pPr lvl="0"/>
            <a:r>
              <a:rPr lang="en-US"/>
              <a:t>Click to add SAND XXXX-XXXX P</a:t>
            </a: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8 and Blank Area">
    <p:spTree>
      <p:nvGrpSpPr>
        <p:cNvPr id="1" name=""/>
        <p:cNvGrpSpPr/>
        <p:nvPr/>
      </p:nvGrpSpPr>
      <p:grpSpPr>
        <a:xfrm>
          <a:off x="0" y="0"/>
          <a:ext cx="0" cy="0"/>
          <a:chOff x="0" y="0"/>
          <a:chExt cx="0" cy="0"/>
        </a:xfrm>
      </p:grpSpPr>
      <p:pic>
        <p:nvPicPr>
          <p:cNvPr id="15" name="Picture 1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440" y="0"/>
            <a:ext cx="32884493" cy="3523485"/>
          </a:xfrm>
          <a:prstGeom prst="rect">
            <a:avLst/>
          </a:prstGeom>
        </p:spPr>
      </p:pic>
      <p:sp>
        <p:nvSpPr>
          <p:cNvPr id="2" name="Title 1"/>
          <p:cNvSpPr>
            <a:spLocks noGrp="1"/>
          </p:cNvSpPr>
          <p:nvPr>
            <p:ph type="title" hasCustomPrompt="1"/>
          </p:nvPr>
        </p:nvSpPr>
        <p:spPr>
          <a:xfrm>
            <a:off x="0" y="2977878"/>
            <a:ext cx="32918400" cy="1362474"/>
          </a:xfrm>
        </p:spPr>
        <p:txBody>
          <a:bodyPr anchor="t">
            <a:normAutofit/>
          </a:bodyPr>
          <a:lstStyle>
            <a:lvl1pPr algn="ctr">
              <a:defRPr sz="8800" cap="all" spc="50" baseline="0">
                <a:solidFill>
                  <a:schemeClr val="tx2"/>
                </a:solidFill>
                <a:latin typeface="Open Sans SemiBold" panose="020B0706030804020204" pitchFamily="34" charset="0"/>
                <a:ea typeface="Gill Sans" charset="0"/>
                <a:cs typeface="Gill Sans" charset="0"/>
              </a:defRPr>
            </a:lvl1pPr>
          </a:lstStyle>
          <a:p>
            <a:r>
              <a:rPr lang="en-US"/>
              <a:t>CLICK TO EDIT MASTER TITLE STYLE</a:t>
            </a:r>
          </a:p>
        </p:txBody>
      </p:sp>
      <p:sp>
        <p:nvSpPr>
          <p:cNvPr id="6" name="Text Placeholder 4">
            <a:extLst>
              <a:ext uri="{FF2B5EF4-FFF2-40B4-BE49-F238E27FC236}">
                <a16:creationId xmlns:a16="http://schemas.microsoft.com/office/drawing/2014/main" id="{ED628FD0-E903-47FB-A918-5A001DDEA838}"/>
              </a:ext>
            </a:extLst>
          </p:cNvPr>
          <p:cNvSpPr>
            <a:spLocks noGrp="1"/>
          </p:cNvSpPr>
          <p:nvPr>
            <p:ph type="body" sz="quarter" idx="14" hasCustomPrompt="1"/>
          </p:nvPr>
        </p:nvSpPr>
        <p:spPr>
          <a:xfrm>
            <a:off x="1902779" y="21100462"/>
            <a:ext cx="2800301" cy="158073"/>
          </a:xfrm>
          <a:prstGeom prst="rect">
            <a:avLst/>
          </a:prstGeom>
        </p:spPr>
        <p:txBody>
          <a:bodyPr/>
          <a:lstStyle>
            <a:lvl1pPr marL="0" indent="0">
              <a:buNone/>
              <a:defRPr sz="900" cap="all" spc="50" baseline="0">
                <a:latin typeface="Open Sans SemiBold" panose="020B0706030804020204" pitchFamily="34" charset="0"/>
                <a:ea typeface="Open Sans SemiBold" panose="020B0706030804020204" pitchFamily="34" charset="0"/>
                <a:cs typeface="Open Sans SemiBold" panose="020B0706030804020204" pitchFamily="34" charset="0"/>
              </a:defRPr>
            </a:lvl1pPr>
            <a:lvl2pPr marL="1828800" indent="0">
              <a:buNone/>
              <a:defRPr sz="1000">
                <a:latin typeface="Open Sans SemiBold" panose="020B0706030804020204" pitchFamily="34" charset="0"/>
                <a:ea typeface="Open Sans SemiBold" panose="020B0706030804020204" pitchFamily="34" charset="0"/>
                <a:cs typeface="Open Sans SemiBold" panose="020B0706030804020204" pitchFamily="34" charset="0"/>
              </a:defRPr>
            </a:lvl2pPr>
            <a:lvl3pPr marL="3657600" indent="0">
              <a:buNone/>
              <a:defRPr sz="1000">
                <a:latin typeface="Open Sans SemiBold" panose="020B0706030804020204" pitchFamily="34" charset="0"/>
                <a:ea typeface="Open Sans SemiBold" panose="020B0706030804020204" pitchFamily="34" charset="0"/>
                <a:cs typeface="Open Sans SemiBold" panose="020B0706030804020204" pitchFamily="34" charset="0"/>
              </a:defRPr>
            </a:lvl3pPr>
            <a:lvl4pPr marL="5486400" indent="0">
              <a:buNone/>
              <a:defRPr sz="1000">
                <a:latin typeface="Open Sans SemiBold" panose="020B0706030804020204" pitchFamily="34" charset="0"/>
                <a:ea typeface="Open Sans SemiBold" panose="020B0706030804020204" pitchFamily="34" charset="0"/>
                <a:cs typeface="Open Sans SemiBold" panose="020B0706030804020204" pitchFamily="34" charset="0"/>
              </a:defRPr>
            </a:lvl4pPr>
            <a:lvl5pPr marL="7315200" indent="0">
              <a:buNone/>
              <a:defRPr sz="1000">
                <a:latin typeface="Open Sans SemiBold" panose="020B0706030804020204" pitchFamily="34" charset="0"/>
                <a:ea typeface="Open Sans SemiBold" panose="020B0706030804020204" pitchFamily="34" charset="0"/>
                <a:cs typeface="Open Sans SemiBold" panose="020B0706030804020204" pitchFamily="34" charset="0"/>
              </a:defRPr>
            </a:lvl5pPr>
          </a:lstStyle>
          <a:p>
            <a:pPr lvl="0"/>
            <a:r>
              <a:rPr lang="en-US"/>
              <a:t>Click to add SAND XXXX-XXXX P</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6C120B0-2207-4844-8ED1-48AD4D06A120}" type="datetimeFigureOut">
              <a:rPr lang="en-US" smtClean="0"/>
              <a:pPr/>
              <a:t>4/6/26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AF95916-94EF-2D41-8470-87A7F50C4C2B}" type="slidenum">
              <a:rPr lang="en-US" smtClean="0"/>
              <a:t>‹#›</a:t>
            </a:fld>
            <a:endParaRPr lang="en-US"/>
          </a:p>
        </p:txBody>
      </p:sp>
    </p:spTree>
    <p:extLst>
      <p:ext uri="{BB962C8B-B14F-4D97-AF65-F5344CB8AC3E}">
        <p14:creationId xmlns:p14="http://schemas.microsoft.com/office/powerpoint/2010/main" val="316177636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9 and Blank Area">
    <p:spTree>
      <p:nvGrpSpPr>
        <p:cNvPr id="1" name=""/>
        <p:cNvGrpSpPr/>
        <p:nvPr/>
      </p:nvGrpSpPr>
      <p:grpSpPr>
        <a:xfrm>
          <a:off x="0" y="0"/>
          <a:ext cx="0" cy="0"/>
          <a:chOff x="0" y="0"/>
          <a:chExt cx="0" cy="0"/>
        </a:xfrm>
      </p:grpSpPr>
      <p:pic>
        <p:nvPicPr>
          <p:cNvPr id="15" name="Picture 1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444" y="0"/>
            <a:ext cx="32884485" cy="3523485"/>
          </a:xfrm>
          <a:prstGeom prst="rect">
            <a:avLst/>
          </a:prstGeom>
        </p:spPr>
      </p:pic>
      <p:sp>
        <p:nvSpPr>
          <p:cNvPr id="2" name="Title 1"/>
          <p:cNvSpPr>
            <a:spLocks noGrp="1"/>
          </p:cNvSpPr>
          <p:nvPr>
            <p:ph type="title" hasCustomPrompt="1"/>
          </p:nvPr>
        </p:nvSpPr>
        <p:spPr>
          <a:xfrm>
            <a:off x="0" y="2977878"/>
            <a:ext cx="32918400" cy="1362474"/>
          </a:xfrm>
        </p:spPr>
        <p:txBody>
          <a:bodyPr anchor="t">
            <a:normAutofit/>
          </a:bodyPr>
          <a:lstStyle>
            <a:lvl1pPr algn="ctr">
              <a:defRPr sz="8800" cap="all" spc="50" baseline="0">
                <a:solidFill>
                  <a:schemeClr val="tx2"/>
                </a:solidFill>
                <a:latin typeface="Open Sans SemiBold" panose="020B0706030804020204" pitchFamily="34" charset="0"/>
                <a:ea typeface="Gill Sans" charset="0"/>
                <a:cs typeface="Gill Sans" charset="0"/>
              </a:defRPr>
            </a:lvl1pPr>
          </a:lstStyle>
          <a:p>
            <a:r>
              <a:rPr lang="en-US"/>
              <a:t>CLICK TO EDIT MASTER TITLE STYLE</a:t>
            </a:r>
          </a:p>
        </p:txBody>
      </p:sp>
      <p:sp>
        <p:nvSpPr>
          <p:cNvPr id="6" name="Text Placeholder 4">
            <a:extLst>
              <a:ext uri="{FF2B5EF4-FFF2-40B4-BE49-F238E27FC236}">
                <a16:creationId xmlns:a16="http://schemas.microsoft.com/office/drawing/2014/main" id="{C53C2527-01A3-41C5-BA08-BA63F0234D3E}"/>
              </a:ext>
            </a:extLst>
          </p:cNvPr>
          <p:cNvSpPr>
            <a:spLocks noGrp="1"/>
          </p:cNvSpPr>
          <p:nvPr>
            <p:ph type="body" sz="quarter" idx="14" hasCustomPrompt="1"/>
          </p:nvPr>
        </p:nvSpPr>
        <p:spPr>
          <a:xfrm>
            <a:off x="1902779" y="21100462"/>
            <a:ext cx="2800301" cy="158073"/>
          </a:xfrm>
          <a:prstGeom prst="rect">
            <a:avLst/>
          </a:prstGeom>
        </p:spPr>
        <p:txBody>
          <a:bodyPr/>
          <a:lstStyle>
            <a:lvl1pPr marL="0" indent="0">
              <a:buNone/>
              <a:defRPr sz="900" cap="all" spc="50" baseline="0">
                <a:latin typeface="Open Sans SemiBold" panose="020B0706030804020204" pitchFamily="34" charset="0"/>
                <a:ea typeface="Open Sans SemiBold" panose="020B0706030804020204" pitchFamily="34" charset="0"/>
                <a:cs typeface="Open Sans SemiBold" panose="020B0706030804020204" pitchFamily="34" charset="0"/>
              </a:defRPr>
            </a:lvl1pPr>
            <a:lvl2pPr marL="1828800" indent="0">
              <a:buNone/>
              <a:defRPr sz="1000">
                <a:latin typeface="Open Sans SemiBold" panose="020B0706030804020204" pitchFamily="34" charset="0"/>
                <a:ea typeface="Open Sans SemiBold" panose="020B0706030804020204" pitchFamily="34" charset="0"/>
                <a:cs typeface="Open Sans SemiBold" panose="020B0706030804020204" pitchFamily="34" charset="0"/>
              </a:defRPr>
            </a:lvl2pPr>
            <a:lvl3pPr marL="3657600" indent="0">
              <a:buNone/>
              <a:defRPr sz="1000">
                <a:latin typeface="Open Sans SemiBold" panose="020B0706030804020204" pitchFamily="34" charset="0"/>
                <a:ea typeface="Open Sans SemiBold" panose="020B0706030804020204" pitchFamily="34" charset="0"/>
                <a:cs typeface="Open Sans SemiBold" panose="020B0706030804020204" pitchFamily="34" charset="0"/>
              </a:defRPr>
            </a:lvl3pPr>
            <a:lvl4pPr marL="5486400" indent="0">
              <a:buNone/>
              <a:defRPr sz="1000">
                <a:latin typeface="Open Sans SemiBold" panose="020B0706030804020204" pitchFamily="34" charset="0"/>
                <a:ea typeface="Open Sans SemiBold" panose="020B0706030804020204" pitchFamily="34" charset="0"/>
                <a:cs typeface="Open Sans SemiBold" panose="020B0706030804020204" pitchFamily="34" charset="0"/>
              </a:defRPr>
            </a:lvl4pPr>
            <a:lvl5pPr marL="7315200" indent="0">
              <a:buNone/>
              <a:defRPr sz="1000">
                <a:latin typeface="Open Sans SemiBold" panose="020B0706030804020204" pitchFamily="34" charset="0"/>
                <a:ea typeface="Open Sans SemiBold" panose="020B0706030804020204" pitchFamily="34" charset="0"/>
                <a:cs typeface="Open Sans SemiBold" panose="020B0706030804020204" pitchFamily="34" charset="0"/>
              </a:defRPr>
            </a:lvl5pPr>
          </a:lstStyle>
          <a:p>
            <a:pPr lvl="0"/>
            <a:r>
              <a:rPr lang="en-US"/>
              <a:t>Click to add SAND XXXX-XXXX P</a:t>
            </a: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10 and Blank Area">
    <p:spTree>
      <p:nvGrpSpPr>
        <p:cNvPr id="1" name=""/>
        <p:cNvGrpSpPr/>
        <p:nvPr/>
      </p:nvGrpSpPr>
      <p:grpSpPr>
        <a:xfrm>
          <a:off x="0" y="0"/>
          <a:ext cx="0" cy="0"/>
          <a:chOff x="0" y="0"/>
          <a:chExt cx="0" cy="0"/>
        </a:xfrm>
      </p:grpSpPr>
      <p:pic>
        <p:nvPicPr>
          <p:cNvPr id="15" name="Picture 1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444" y="0"/>
            <a:ext cx="32884485" cy="3523484"/>
          </a:xfrm>
          <a:prstGeom prst="rect">
            <a:avLst/>
          </a:prstGeom>
        </p:spPr>
      </p:pic>
      <p:sp>
        <p:nvSpPr>
          <p:cNvPr id="2" name="Title 1"/>
          <p:cNvSpPr>
            <a:spLocks noGrp="1"/>
          </p:cNvSpPr>
          <p:nvPr>
            <p:ph type="title" hasCustomPrompt="1"/>
          </p:nvPr>
        </p:nvSpPr>
        <p:spPr>
          <a:xfrm>
            <a:off x="0" y="2977878"/>
            <a:ext cx="32918400" cy="1362474"/>
          </a:xfrm>
        </p:spPr>
        <p:txBody>
          <a:bodyPr anchor="t">
            <a:normAutofit/>
          </a:bodyPr>
          <a:lstStyle>
            <a:lvl1pPr algn="ctr">
              <a:defRPr sz="8800" cap="all" spc="50" baseline="0">
                <a:solidFill>
                  <a:schemeClr val="tx2"/>
                </a:solidFill>
                <a:latin typeface="Open Sans SemiBold" panose="020B0706030804020204" pitchFamily="34" charset="0"/>
                <a:ea typeface="Gill Sans" charset="0"/>
                <a:cs typeface="Gill Sans" charset="0"/>
              </a:defRPr>
            </a:lvl1pPr>
          </a:lstStyle>
          <a:p>
            <a:r>
              <a:rPr lang="en-US"/>
              <a:t>CLICK TO EDIT MASTER TITLE STYLE</a:t>
            </a:r>
          </a:p>
        </p:txBody>
      </p:sp>
      <p:sp>
        <p:nvSpPr>
          <p:cNvPr id="6" name="Text Placeholder 4">
            <a:extLst>
              <a:ext uri="{FF2B5EF4-FFF2-40B4-BE49-F238E27FC236}">
                <a16:creationId xmlns:a16="http://schemas.microsoft.com/office/drawing/2014/main" id="{9AF3BB1F-268A-4F47-AD85-066DC7194180}"/>
              </a:ext>
            </a:extLst>
          </p:cNvPr>
          <p:cNvSpPr>
            <a:spLocks noGrp="1"/>
          </p:cNvSpPr>
          <p:nvPr>
            <p:ph type="body" sz="quarter" idx="14" hasCustomPrompt="1"/>
          </p:nvPr>
        </p:nvSpPr>
        <p:spPr>
          <a:xfrm>
            <a:off x="1902779" y="21100462"/>
            <a:ext cx="2800301" cy="158073"/>
          </a:xfrm>
          <a:prstGeom prst="rect">
            <a:avLst/>
          </a:prstGeom>
        </p:spPr>
        <p:txBody>
          <a:bodyPr/>
          <a:lstStyle>
            <a:lvl1pPr marL="0" indent="0">
              <a:buNone/>
              <a:defRPr sz="900" cap="all" spc="50" baseline="0">
                <a:latin typeface="Open Sans SemiBold" panose="020B0706030804020204" pitchFamily="34" charset="0"/>
                <a:ea typeface="Open Sans SemiBold" panose="020B0706030804020204" pitchFamily="34" charset="0"/>
                <a:cs typeface="Open Sans SemiBold" panose="020B0706030804020204" pitchFamily="34" charset="0"/>
              </a:defRPr>
            </a:lvl1pPr>
            <a:lvl2pPr marL="1828800" indent="0">
              <a:buNone/>
              <a:defRPr sz="1000">
                <a:latin typeface="Open Sans SemiBold" panose="020B0706030804020204" pitchFamily="34" charset="0"/>
                <a:ea typeface="Open Sans SemiBold" panose="020B0706030804020204" pitchFamily="34" charset="0"/>
                <a:cs typeface="Open Sans SemiBold" panose="020B0706030804020204" pitchFamily="34" charset="0"/>
              </a:defRPr>
            </a:lvl2pPr>
            <a:lvl3pPr marL="3657600" indent="0">
              <a:buNone/>
              <a:defRPr sz="1000">
                <a:latin typeface="Open Sans SemiBold" panose="020B0706030804020204" pitchFamily="34" charset="0"/>
                <a:ea typeface="Open Sans SemiBold" panose="020B0706030804020204" pitchFamily="34" charset="0"/>
                <a:cs typeface="Open Sans SemiBold" panose="020B0706030804020204" pitchFamily="34" charset="0"/>
              </a:defRPr>
            </a:lvl3pPr>
            <a:lvl4pPr marL="5486400" indent="0">
              <a:buNone/>
              <a:defRPr sz="1000">
                <a:latin typeface="Open Sans SemiBold" panose="020B0706030804020204" pitchFamily="34" charset="0"/>
                <a:ea typeface="Open Sans SemiBold" panose="020B0706030804020204" pitchFamily="34" charset="0"/>
                <a:cs typeface="Open Sans SemiBold" panose="020B0706030804020204" pitchFamily="34" charset="0"/>
              </a:defRPr>
            </a:lvl4pPr>
            <a:lvl5pPr marL="7315200" indent="0">
              <a:buNone/>
              <a:defRPr sz="1000">
                <a:latin typeface="Open Sans SemiBold" panose="020B0706030804020204" pitchFamily="34" charset="0"/>
                <a:ea typeface="Open Sans SemiBold" panose="020B0706030804020204" pitchFamily="34" charset="0"/>
                <a:cs typeface="Open Sans SemiBold" panose="020B0706030804020204" pitchFamily="34" charset="0"/>
              </a:defRPr>
            </a:lvl5pPr>
          </a:lstStyle>
          <a:p>
            <a:pPr lvl="0"/>
            <a:r>
              <a:rPr lang="en-US"/>
              <a:t>Click to add SAND XXXX-XXXX P</a:t>
            </a: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11 and Blank Area">
    <p:spTree>
      <p:nvGrpSpPr>
        <p:cNvPr id="1" name=""/>
        <p:cNvGrpSpPr/>
        <p:nvPr/>
      </p:nvGrpSpPr>
      <p:grpSpPr>
        <a:xfrm>
          <a:off x="0" y="0"/>
          <a:ext cx="0" cy="0"/>
          <a:chOff x="0" y="0"/>
          <a:chExt cx="0" cy="0"/>
        </a:xfrm>
      </p:grpSpPr>
      <p:pic>
        <p:nvPicPr>
          <p:cNvPr id="15" name="Picture 1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444" y="0"/>
            <a:ext cx="32884485" cy="3523484"/>
          </a:xfrm>
          <a:prstGeom prst="rect">
            <a:avLst/>
          </a:prstGeom>
        </p:spPr>
      </p:pic>
      <p:sp>
        <p:nvSpPr>
          <p:cNvPr id="2" name="Title 1"/>
          <p:cNvSpPr>
            <a:spLocks noGrp="1"/>
          </p:cNvSpPr>
          <p:nvPr>
            <p:ph type="title" hasCustomPrompt="1"/>
          </p:nvPr>
        </p:nvSpPr>
        <p:spPr>
          <a:xfrm>
            <a:off x="0" y="2977878"/>
            <a:ext cx="32918400" cy="1362474"/>
          </a:xfrm>
        </p:spPr>
        <p:txBody>
          <a:bodyPr anchor="t">
            <a:normAutofit/>
          </a:bodyPr>
          <a:lstStyle>
            <a:lvl1pPr algn="ctr">
              <a:defRPr sz="8800" cap="all" spc="50" baseline="0">
                <a:solidFill>
                  <a:schemeClr val="tx2"/>
                </a:solidFill>
                <a:latin typeface="Open Sans SemiBold" panose="020B0706030804020204" pitchFamily="34" charset="0"/>
                <a:ea typeface="Gill Sans" charset="0"/>
                <a:cs typeface="Gill Sans" charset="0"/>
              </a:defRPr>
            </a:lvl1pPr>
          </a:lstStyle>
          <a:p>
            <a:r>
              <a:rPr lang="en-US"/>
              <a:t>CLICK TO EDIT MASTER TITLE STYLE</a:t>
            </a:r>
          </a:p>
        </p:txBody>
      </p:sp>
      <p:sp>
        <p:nvSpPr>
          <p:cNvPr id="6" name="Text Placeholder 4">
            <a:extLst>
              <a:ext uri="{FF2B5EF4-FFF2-40B4-BE49-F238E27FC236}">
                <a16:creationId xmlns:a16="http://schemas.microsoft.com/office/drawing/2014/main" id="{1C08855E-E397-4EC8-8AFB-2880D9E09539}"/>
              </a:ext>
            </a:extLst>
          </p:cNvPr>
          <p:cNvSpPr>
            <a:spLocks noGrp="1"/>
          </p:cNvSpPr>
          <p:nvPr>
            <p:ph type="body" sz="quarter" idx="14" hasCustomPrompt="1"/>
          </p:nvPr>
        </p:nvSpPr>
        <p:spPr>
          <a:xfrm>
            <a:off x="1902779" y="21100462"/>
            <a:ext cx="2800301" cy="158073"/>
          </a:xfrm>
          <a:prstGeom prst="rect">
            <a:avLst/>
          </a:prstGeom>
        </p:spPr>
        <p:txBody>
          <a:bodyPr/>
          <a:lstStyle>
            <a:lvl1pPr marL="0" indent="0">
              <a:buNone/>
              <a:defRPr sz="900" cap="all" spc="50" baseline="0">
                <a:latin typeface="Open Sans SemiBold" panose="020B0706030804020204" pitchFamily="34" charset="0"/>
                <a:ea typeface="Open Sans SemiBold" panose="020B0706030804020204" pitchFamily="34" charset="0"/>
                <a:cs typeface="Open Sans SemiBold" panose="020B0706030804020204" pitchFamily="34" charset="0"/>
              </a:defRPr>
            </a:lvl1pPr>
            <a:lvl2pPr marL="1828800" indent="0">
              <a:buNone/>
              <a:defRPr sz="1000">
                <a:latin typeface="Open Sans SemiBold" panose="020B0706030804020204" pitchFamily="34" charset="0"/>
                <a:ea typeface="Open Sans SemiBold" panose="020B0706030804020204" pitchFamily="34" charset="0"/>
                <a:cs typeface="Open Sans SemiBold" panose="020B0706030804020204" pitchFamily="34" charset="0"/>
              </a:defRPr>
            </a:lvl2pPr>
            <a:lvl3pPr marL="3657600" indent="0">
              <a:buNone/>
              <a:defRPr sz="1000">
                <a:latin typeface="Open Sans SemiBold" panose="020B0706030804020204" pitchFamily="34" charset="0"/>
                <a:ea typeface="Open Sans SemiBold" panose="020B0706030804020204" pitchFamily="34" charset="0"/>
                <a:cs typeface="Open Sans SemiBold" panose="020B0706030804020204" pitchFamily="34" charset="0"/>
              </a:defRPr>
            </a:lvl3pPr>
            <a:lvl4pPr marL="5486400" indent="0">
              <a:buNone/>
              <a:defRPr sz="1000">
                <a:latin typeface="Open Sans SemiBold" panose="020B0706030804020204" pitchFamily="34" charset="0"/>
                <a:ea typeface="Open Sans SemiBold" panose="020B0706030804020204" pitchFamily="34" charset="0"/>
                <a:cs typeface="Open Sans SemiBold" panose="020B0706030804020204" pitchFamily="34" charset="0"/>
              </a:defRPr>
            </a:lvl4pPr>
            <a:lvl5pPr marL="7315200" indent="0">
              <a:buNone/>
              <a:defRPr sz="1000">
                <a:latin typeface="Open Sans SemiBold" panose="020B0706030804020204" pitchFamily="34" charset="0"/>
                <a:ea typeface="Open Sans SemiBold" panose="020B0706030804020204" pitchFamily="34" charset="0"/>
                <a:cs typeface="Open Sans SemiBold" panose="020B0706030804020204" pitchFamily="34" charset="0"/>
              </a:defRPr>
            </a:lvl5pPr>
          </a:lstStyle>
          <a:p>
            <a:pPr lvl="0"/>
            <a:r>
              <a:rPr lang="en-US"/>
              <a:t>Click to add SAND XXXX-XXXX P</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245997" y="5471167"/>
            <a:ext cx="28392120" cy="9128758"/>
          </a:xfrm>
        </p:spPr>
        <p:txBody>
          <a:bodyPr anchor="b"/>
          <a:lstStyle>
            <a:lvl1pPr>
              <a:defRPr sz="19200"/>
            </a:lvl1pPr>
          </a:lstStyle>
          <a:p>
            <a:r>
              <a:rPr lang="en-US"/>
              <a:t>Click to edit Master title style</a:t>
            </a:r>
          </a:p>
        </p:txBody>
      </p:sp>
      <p:sp>
        <p:nvSpPr>
          <p:cNvPr id="3" name="Text Placeholder 2"/>
          <p:cNvSpPr>
            <a:spLocks noGrp="1"/>
          </p:cNvSpPr>
          <p:nvPr>
            <p:ph type="body" idx="1"/>
          </p:nvPr>
        </p:nvSpPr>
        <p:spPr>
          <a:xfrm>
            <a:off x="2245997" y="14686287"/>
            <a:ext cx="28392120" cy="4800598"/>
          </a:xfrm>
        </p:spPr>
        <p:txBody>
          <a:bodyPr/>
          <a:lstStyle>
            <a:lvl1pPr marL="0" indent="0">
              <a:buNone/>
              <a:defRPr sz="7680">
                <a:solidFill>
                  <a:schemeClr val="tx1"/>
                </a:solidFill>
              </a:defRPr>
            </a:lvl1pPr>
            <a:lvl2pPr marL="1463040" indent="0">
              <a:buNone/>
              <a:defRPr sz="6400">
                <a:solidFill>
                  <a:schemeClr val="tx1">
                    <a:tint val="75000"/>
                  </a:schemeClr>
                </a:solidFill>
              </a:defRPr>
            </a:lvl2pPr>
            <a:lvl3pPr marL="2926080" indent="0">
              <a:buNone/>
              <a:defRPr sz="5760">
                <a:solidFill>
                  <a:schemeClr val="tx1">
                    <a:tint val="75000"/>
                  </a:schemeClr>
                </a:solidFill>
              </a:defRPr>
            </a:lvl3pPr>
            <a:lvl4pPr marL="4389120" indent="0">
              <a:buNone/>
              <a:defRPr sz="5120">
                <a:solidFill>
                  <a:schemeClr val="tx1">
                    <a:tint val="75000"/>
                  </a:schemeClr>
                </a:solidFill>
              </a:defRPr>
            </a:lvl4pPr>
            <a:lvl5pPr marL="5852160" indent="0">
              <a:buNone/>
              <a:defRPr sz="5120">
                <a:solidFill>
                  <a:schemeClr val="tx1">
                    <a:tint val="75000"/>
                  </a:schemeClr>
                </a:solidFill>
              </a:defRPr>
            </a:lvl5pPr>
            <a:lvl6pPr marL="7315200" indent="0">
              <a:buNone/>
              <a:defRPr sz="5120">
                <a:solidFill>
                  <a:schemeClr val="tx1">
                    <a:tint val="75000"/>
                  </a:schemeClr>
                </a:solidFill>
              </a:defRPr>
            </a:lvl6pPr>
            <a:lvl7pPr marL="8778240" indent="0">
              <a:buNone/>
              <a:defRPr sz="5120">
                <a:solidFill>
                  <a:schemeClr val="tx1">
                    <a:tint val="75000"/>
                  </a:schemeClr>
                </a:solidFill>
              </a:defRPr>
            </a:lvl7pPr>
            <a:lvl8pPr marL="10241280" indent="0">
              <a:buNone/>
              <a:defRPr sz="5120">
                <a:solidFill>
                  <a:schemeClr val="tx1">
                    <a:tint val="75000"/>
                  </a:schemeClr>
                </a:solidFill>
              </a:defRPr>
            </a:lvl8pPr>
            <a:lvl9pPr marL="11704320" indent="0">
              <a:buNone/>
              <a:defRPr sz="512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6C120B0-2207-4844-8ED1-48AD4D06A120}" type="datetimeFigureOut">
              <a:rPr lang="en-US" smtClean="0"/>
              <a:pPr/>
              <a:t>4/6/26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AF95916-94EF-2D41-8470-87A7F50C4C2B}" type="slidenum">
              <a:rPr lang="en-US" smtClean="0"/>
              <a:t>‹#›</a:t>
            </a:fld>
            <a:endParaRPr lang="en-US"/>
          </a:p>
        </p:txBody>
      </p:sp>
    </p:spTree>
    <p:extLst>
      <p:ext uri="{BB962C8B-B14F-4D97-AF65-F5344CB8AC3E}">
        <p14:creationId xmlns:p14="http://schemas.microsoft.com/office/powerpoint/2010/main" val="23814667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63140" y="5842000"/>
            <a:ext cx="13990320" cy="139242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16664940" y="5842000"/>
            <a:ext cx="13990320" cy="139242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6C120B0-2207-4844-8ED1-48AD4D06A120}" type="datetimeFigureOut">
              <a:rPr lang="en-US" smtClean="0"/>
              <a:pPr/>
              <a:t>4/6/26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AF95916-94EF-2D41-8470-87A7F50C4C2B}" type="slidenum">
              <a:rPr lang="en-US" smtClean="0"/>
              <a:t>‹#›</a:t>
            </a:fld>
            <a:endParaRPr lang="en-US"/>
          </a:p>
        </p:txBody>
      </p:sp>
    </p:spTree>
    <p:extLst>
      <p:ext uri="{BB962C8B-B14F-4D97-AF65-F5344CB8AC3E}">
        <p14:creationId xmlns:p14="http://schemas.microsoft.com/office/powerpoint/2010/main" val="16098610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267428" y="1168405"/>
            <a:ext cx="28392120" cy="4241802"/>
          </a:xfrm>
        </p:spPr>
        <p:txBody>
          <a:bodyPr/>
          <a:lstStyle/>
          <a:p>
            <a:r>
              <a:rPr lang="en-US"/>
              <a:t>Click to edit Master title style</a:t>
            </a:r>
          </a:p>
        </p:txBody>
      </p:sp>
      <p:sp>
        <p:nvSpPr>
          <p:cNvPr id="3" name="Text Placeholder 2"/>
          <p:cNvSpPr>
            <a:spLocks noGrp="1"/>
          </p:cNvSpPr>
          <p:nvPr>
            <p:ph type="body" idx="1"/>
          </p:nvPr>
        </p:nvSpPr>
        <p:spPr>
          <a:xfrm>
            <a:off x="2267431" y="5379722"/>
            <a:ext cx="13926024" cy="2636518"/>
          </a:xfrm>
        </p:spPr>
        <p:txBody>
          <a:bodyPr anchor="b"/>
          <a:lstStyle>
            <a:lvl1pPr marL="0" indent="0">
              <a:buNone/>
              <a:defRPr sz="7680" b="1"/>
            </a:lvl1pPr>
            <a:lvl2pPr marL="1463040" indent="0">
              <a:buNone/>
              <a:defRPr sz="6400" b="1"/>
            </a:lvl2pPr>
            <a:lvl3pPr marL="2926080" indent="0">
              <a:buNone/>
              <a:defRPr sz="5760" b="1"/>
            </a:lvl3pPr>
            <a:lvl4pPr marL="4389120" indent="0">
              <a:buNone/>
              <a:defRPr sz="5120" b="1"/>
            </a:lvl4pPr>
            <a:lvl5pPr marL="5852160" indent="0">
              <a:buNone/>
              <a:defRPr sz="5120" b="1"/>
            </a:lvl5pPr>
            <a:lvl6pPr marL="7315200" indent="0">
              <a:buNone/>
              <a:defRPr sz="5120" b="1"/>
            </a:lvl6pPr>
            <a:lvl7pPr marL="8778240" indent="0">
              <a:buNone/>
              <a:defRPr sz="5120" b="1"/>
            </a:lvl7pPr>
            <a:lvl8pPr marL="10241280" indent="0">
              <a:buNone/>
              <a:defRPr sz="5120" b="1"/>
            </a:lvl8pPr>
            <a:lvl9pPr marL="11704320" indent="0">
              <a:buNone/>
              <a:defRPr sz="5120" b="1"/>
            </a:lvl9pPr>
          </a:lstStyle>
          <a:p>
            <a:pPr lvl="0"/>
            <a:r>
              <a:rPr lang="en-US"/>
              <a:t>Click to edit Master text styles</a:t>
            </a:r>
          </a:p>
        </p:txBody>
      </p:sp>
      <p:sp>
        <p:nvSpPr>
          <p:cNvPr id="4" name="Content Placeholder 3"/>
          <p:cNvSpPr>
            <a:spLocks noGrp="1"/>
          </p:cNvSpPr>
          <p:nvPr>
            <p:ph sz="half" idx="2"/>
          </p:nvPr>
        </p:nvSpPr>
        <p:spPr>
          <a:xfrm>
            <a:off x="2267431" y="8016240"/>
            <a:ext cx="13926024" cy="117906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16664942" y="5379722"/>
            <a:ext cx="13994608" cy="2636518"/>
          </a:xfrm>
        </p:spPr>
        <p:txBody>
          <a:bodyPr anchor="b"/>
          <a:lstStyle>
            <a:lvl1pPr marL="0" indent="0">
              <a:buNone/>
              <a:defRPr sz="7680" b="1"/>
            </a:lvl1pPr>
            <a:lvl2pPr marL="1463040" indent="0">
              <a:buNone/>
              <a:defRPr sz="6400" b="1"/>
            </a:lvl2pPr>
            <a:lvl3pPr marL="2926080" indent="0">
              <a:buNone/>
              <a:defRPr sz="5760" b="1"/>
            </a:lvl3pPr>
            <a:lvl4pPr marL="4389120" indent="0">
              <a:buNone/>
              <a:defRPr sz="5120" b="1"/>
            </a:lvl4pPr>
            <a:lvl5pPr marL="5852160" indent="0">
              <a:buNone/>
              <a:defRPr sz="5120" b="1"/>
            </a:lvl5pPr>
            <a:lvl6pPr marL="7315200" indent="0">
              <a:buNone/>
              <a:defRPr sz="5120" b="1"/>
            </a:lvl6pPr>
            <a:lvl7pPr marL="8778240" indent="0">
              <a:buNone/>
              <a:defRPr sz="5120" b="1"/>
            </a:lvl7pPr>
            <a:lvl8pPr marL="10241280" indent="0">
              <a:buNone/>
              <a:defRPr sz="5120" b="1"/>
            </a:lvl8pPr>
            <a:lvl9pPr marL="11704320" indent="0">
              <a:buNone/>
              <a:defRPr sz="5120" b="1"/>
            </a:lvl9pPr>
          </a:lstStyle>
          <a:p>
            <a:pPr lvl="0"/>
            <a:r>
              <a:rPr lang="en-US"/>
              <a:t>Click to edit Master text styles</a:t>
            </a:r>
          </a:p>
        </p:txBody>
      </p:sp>
      <p:sp>
        <p:nvSpPr>
          <p:cNvPr id="6" name="Content Placeholder 5"/>
          <p:cNvSpPr>
            <a:spLocks noGrp="1"/>
          </p:cNvSpPr>
          <p:nvPr>
            <p:ph sz="quarter" idx="4"/>
          </p:nvPr>
        </p:nvSpPr>
        <p:spPr>
          <a:xfrm>
            <a:off x="16664942" y="8016240"/>
            <a:ext cx="13994608" cy="117906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6C120B0-2207-4844-8ED1-48AD4D06A120}" type="datetimeFigureOut">
              <a:rPr lang="en-US" smtClean="0"/>
              <a:pPr/>
              <a:t>4/6/26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AF95916-94EF-2D41-8470-87A7F50C4C2B}" type="slidenum">
              <a:rPr lang="en-US" smtClean="0"/>
              <a:t>‹#›</a:t>
            </a:fld>
            <a:endParaRPr lang="en-US"/>
          </a:p>
        </p:txBody>
      </p:sp>
    </p:spTree>
    <p:extLst>
      <p:ext uri="{BB962C8B-B14F-4D97-AF65-F5344CB8AC3E}">
        <p14:creationId xmlns:p14="http://schemas.microsoft.com/office/powerpoint/2010/main" val="14020211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6C120B0-2207-4844-8ED1-48AD4D06A120}" type="datetimeFigureOut">
              <a:rPr lang="en-US" smtClean="0"/>
              <a:pPr/>
              <a:t>4/6/26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AF95916-94EF-2D41-8470-87A7F50C4C2B}" type="slidenum">
              <a:rPr lang="en-US" smtClean="0"/>
              <a:t>‹#›</a:t>
            </a:fld>
            <a:endParaRPr lang="en-US"/>
          </a:p>
        </p:txBody>
      </p:sp>
    </p:spTree>
    <p:extLst>
      <p:ext uri="{BB962C8B-B14F-4D97-AF65-F5344CB8AC3E}">
        <p14:creationId xmlns:p14="http://schemas.microsoft.com/office/powerpoint/2010/main" val="33523714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6C120B0-2207-4844-8ED1-48AD4D06A120}" type="datetimeFigureOut">
              <a:rPr lang="en-US" smtClean="0"/>
              <a:pPr/>
              <a:t>4/6/26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AF95916-94EF-2D41-8470-87A7F50C4C2B}" type="slidenum">
              <a:rPr lang="en-US" smtClean="0"/>
              <a:t>‹#›</a:t>
            </a:fld>
            <a:endParaRPr lang="en-US"/>
          </a:p>
        </p:txBody>
      </p:sp>
    </p:spTree>
    <p:extLst>
      <p:ext uri="{BB962C8B-B14F-4D97-AF65-F5344CB8AC3E}">
        <p14:creationId xmlns:p14="http://schemas.microsoft.com/office/powerpoint/2010/main" val="16892159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267428" y="1463040"/>
            <a:ext cx="10617041" cy="5120640"/>
          </a:xfrm>
        </p:spPr>
        <p:txBody>
          <a:bodyPr anchor="b"/>
          <a:lstStyle>
            <a:lvl1pPr>
              <a:defRPr sz="10240"/>
            </a:lvl1pPr>
          </a:lstStyle>
          <a:p>
            <a:r>
              <a:rPr lang="en-US"/>
              <a:t>Click to edit Master title style</a:t>
            </a:r>
          </a:p>
        </p:txBody>
      </p:sp>
      <p:sp>
        <p:nvSpPr>
          <p:cNvPr id="3" name="Content Placeholder 2"/>
          <p:cNvSpPr>
            <a:spLocks noGrp="1"/>
          </p:cNvSpPr>
          <p:nvPr>
            <p:ph idx="1"/>
          </p:nvPr>
        </p:nvSpPr>
        <p:spPr>
          <a:xfrm>
            <a:off x="13994608" y="3159765"/>
            <a:ext cx="16664940" cy="15595600"/>
          </a:xfrm>
        </p:spPr>
        <p:txBody>
          <a:bodyPr/>
          <a:lstStyle>
            <a:lvl1pPr>
              <a:defRPr sz="10240"/>
            </a:lvl1pPr>
            <a:lvl2pPr>
              <a:defRPr sz="8960"/>
            </a:lvl2pPr>
            <a:lvl3pPr>
              <a:defRPr sz="7680"/>
            </a:lvl3pPr>
            <a:lvl4pPr>
              <a:defRPr sz="6400"/>
            </a:lvl4pPr>
            <a:lvl5pPr>
              <a:defRPr sz="6400"/>
            </a:lvl5pPr>
            <a:lvl6pPr>
              <a:defRPr sz="6400"/>
            </a:lvl6pPr>
            <a:lvl7pPr>
              <a:defRPr sz="6400"/>
            </a:lvl7pPr>
            <a:lvl8pPr>
              <a:defRPr sz="6400"/>
            </a:lvl8pPr>
            <a:lvl9pPr>
              <a:defRPr sz="6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2267428" y="6583680"/>
            <a:ext cx="10617041" cy="12197082"/>
          </a:xfrm>
        </p:spPr>
        <p:txBody>
          <a:bodyPr/>
          <a:lstStyle>
            <a:lvl1pPr marL="0" indent="0">
              <a:buNone/>
              <a:defRPr sz="5120"/>
            </a:lvl1pPr>
            <a:lvl2pPr marL="1463040" indent="0">
              <a:buNone/>
              <a:defRPr sz="4480"/>
            </a:lvl2pPr>
            <a:lvl3pPr marL="2926080" indent="0">
              <a:buNone/>
              <a:defRPr sz="3840"/>
            </a:lvl3pPr>
            <a:lvl4pPr marL="4389120" indent="0">
              <a:buNone/>
              <a:defRPr sz="3200"/>
            </a:lvl4pPr>
            <a:lvl5pPr marL="5852160" indent="0">
              <a:buNone/>
              <a:defRPr sz="3200"/>
            </a:lvl5pPr>
            <a:lvl6pPr marL="7315200" indent="0">
              <a:buNone/>
              <a:defRPr sz="3200"/>
            </a:lvl6pPr>
            <a:lvl7pPr marL="8778240" indent="0">
              <a:buNone/>
              <a:defRPr sz="3200"/>
            </a:lvl7pPr>
            <a:lvl8pPr marL="10241280" indent="0">
              <a:buNone/>
              <a:defRPr sz="3200"/>
            </a:lvl8pPr>
            <a:lvl9pPr marL="11704320" indent="0">
              <a:buNone/>
              <a:defRPr sz="3200"/>
            </a:lvl9pPr>
          </a:lstStyle>
          <a:p>
            <a:pPr lvl="0"/>
            <a:r>
              <a:rPr lang="en-US"/>
              <a:t>Click to edit Master text styles</a:t>
            </a:r>
          </a:p>
        </p:txBody>
      </p:sp>
      <p:sp>
        <p:nvSpPr>
          <p:cNvPr id="5" name="Date Placeholder 4"/>
          <p:cNvSpPr>
            <a:spLocks noGrp="1"/>
          </p:cNvSpPr>
          <p:nvPr>
            <p:ph type="dt" sz="half" idx="10"/>
          </p:nvPr>
        </p:nvSpPr>
        <p:spPr/>
        <p:txBody>
          <a:bodyPr/>
          <a:lstStyle/>
          <a:p>
            <a:fld id="{86C120B0-2207-4844-8ED1-48AD4D06A120}" type="datetimeFigureOut">
              <a:rPr lang="en-US" smtClean="0"/>
              <a:pPr/>
              <a:t>4/6/26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AF95916-94EF-2D41-8470-87A7F50C4C2B}" type="slidenum">
              <a:rPr lang="en-US" smtClean="0"/>
              <a:t>‹#›</a:t>
            </a:fld>
            <a:endParaRPr lang="en-US"/>
          </a:p>
        </p:txBody>
      </p:sp>
    </p:spTree>
    <p:extLst>
      <p:ext uri="{BB962C8B-B14F-4D97-AF65-F5344CB8AC3E}">
        <p14:creationId xmlns:p14="http://schemas.microsoft.com/office/powerpoint/2010/main" val="41178199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267428" y="1463040"/>
            <a:ext cx="10617041" cy="5120640"/>
          </a:xfrm>
        </p:spPr>
        <p:txBody>
          <a:bodyPr anchor="b"/>
          <a:lstStyle>
            <a:lvl1pPr>
              <a:defRPr sz="10240"/>
            </a:lvl1pPr>
          </a:lstStyle>
          <a:p>
            <a:r>
              <a:rPr lang="en-US"/>
              <a:t>Click to edit Master title style</a:t>
            </a:r>
          </a:p>
        </p:txBody>
      </p:sp>
      <p:sp>
        <p:nvSpPr>
          <p:cNvPr id="3" name="Picture Placeholder 2"/>
          <p:cNvSpPr>
            <a:spLocks noGrp="1" noChangeAspect="1"/>
          </p:cNvSpPr>
          <p:nvPr>
            <p:ph type="pic" idx="1"/>
          </p:nvPr>
        </p:nvSpPr>
        <p:spPr>
          <a:xfrm>
            <a:off x="13994608" y="3159765"/>
            <a:ext cx="16664940" cy="15595600"/>
          </a:xfrm>
        </p:spPr>
        <p:txBody>
          <a:bodyPr anchor="t"/>
          <a:lstStyle>
            <a:lvl1pPr marL="0" indent="0">
              <a:buNone/>
              <a:defRPr sz="10240"/>
            </a:lvl1pPr>
            <a:lvl2pPr marL="1463040" indent="0">
              <a:buNone/>
              <a:defRPr sz="8960"/>
            </a:lvl2pPr>
            <a:lvl3pPr marL="2926080" indent="0">
              <a:buNone/>
              <a:defRPr sz="7680"/>
            </a:lvl3pPr>
            <a:lvl4pPr marL="4389120" indent="0">
              <a:buNone/>
              <a:defRPr sz="6400"/>
            </a:lvl4pPr>
            <a:lvl5pPr marL="5852160" indent="0">
              <a:buNone/>
              <a:defRPr sz="6400"/>
            </a:lvl5pPr>
            <a:lvl6pPr marL="7315200" indent="0">
              <a:buNone/>
              <a:defRPr sz="6400"/>
            </a:lvl6pPr>
            <a:lvl7pPr marL="8778240" indent="0">
              <a:buNone/>
              <a:defRPr sz="6400"/>
            </a:lvl7pPr>
            <a:lvl8pPr marL="10241280" indent="0">
              <a:buNone/>
              <a:defRPr sz="6400"/>
            </a:lvl8pPr>
            <a:lvl9pPr marL="11704320" indent="0">
              <a:buNone/>
              <a:defRPr sz="6400"/>
            </a:lvl9pPr>
          </a:lstStyle>
          <a:p>
            <a:r>
              <a:rPr lang="en-US"/>
              <a:t>Click icon to add picture</a:t>
            </a:r>
          </a:p>
        </p:txBody>
      </p:sp>
      <p:sp>
        <p:nvSpPr>
          <p:cNvPr id="4" name="Text Placeholder 3"/>
          <p:cNvSpPr>
            <a:spLocks noGrp="1"/>
          </p:cNvSpPr>
          <p:nvPr>
            <p:ph type="body" sz="half" idx="2"/>
          </p:nvPr>
        </p:nvSpPr>
        <p:spPr>
          <a:xfrm>
            <a:off x="2267428" y="6583680"/>
            <a:ext cx="10617041" cy="12197082"/>
          </a:xfrm>
        </p:spPr>
        <p:txBody>
          <a:bodyPr/>
          <a:lstStyle>
            <a:lvl1pPr marL="0" indent="0">
              <a:buNone/>
              <a:defRPr sz="5120"/>
            </a:lvl1pPr>
            <a:lvl2pPr marL="1463040" indent="0">
              <a:buNone/>
              <a:defRPr sz="4480"/>
            </a:lvl2pPr>
            <a:lvl3pPr marL="2926080" indent="0">
              <a:buNone/>
              <a:defRPr sz="3840"/>
            </a:lvl3pPr>
            <a:lvl4pPr marL="4389120" indent="0">
              <a:buNone/>
              <a:defRPr sz="3200"/>
            </a:lvl4pPr>
            <a:lvl5pPr marL="5852160" indent="0">
              <a:buNone/>
              <a:defRPr sz="3200"/>
            </a:lvl5pPr>
            <a:lvl6pPr marL="7315200" indent="0">
              <a:buNone/>
              <a:defRPr sz="3200"/>
            </a:lvl6pPr>
            <a:lvl7pPr marL="8778240" indent="0">
              <a:buNone/>
              <a:defRPr sz="3200"/>
            </a:lvl7pPr>
            <a:lvl8pPr marL="10241280" indent="0">
              <a:buNone/>
              <a:defRPr sz="3200"/>
            </a:lvl8pPr>
            <a:lvl9pPr marL="11704320" indent="0">
              <a:buNone/>
              <a:defRPr sz="3200"/>
            </a:lvl9pPr>
          </a:lstStyle>
          <a:p>
            <a:pPr lvl="0"/>
            <a:r>
              <a:rPr lang="en-US"/>
              <a:t>Click to edit Master text styles</a:t>
            </a:r>
          </a:p>
        </p:txBody>
      </p:sp>
      <p:sp>
        <p:nvSpPr>
          <p:cNvPr id="5" name="Date Placeholder 4"/>
          <p:cNvSpPr>
            <a:spLocks noGrp="1"/>
          </p:cNvSpPr>
          <p:nvPr>
            <p:ph type="dt" sz="half" idx="10"/>
          </p:nvPr>
        </p:nvSpPr>
        <p:spPr/>
        <p:txBody>
          <a:bodyPr/>
          <a:lstStyle/>
          <a:p>
            <a:fld id="{86C120B0-2207-4844-8ED1-48AD4D06A120}" type="datetimeFigureOut">
              <a:rPr lang="en-US" smtClean="0"/>
              <a:pPr/>
              <a:t>4/6/26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AF95916-94EF-2D41-8470-87A7F50C4C2B}" type="slidenum">
              <a:rPr lang="en-US" smtClean="0"/>
              <a:t>‹#›</a:t>
            </a:fld>
            <a:endParaRPr lang="en-US"/>
          </a:p>
        </p:txBody>
      </p:sp>
    </p:spTree>
    <p:extLst>
      <p:ext uri="{BB962C8B-B14F-4D97-AF65-F5344CB8AC3E}">
        <p14:creationId xmlns:p14="http://schemas.microsoft.com/office/powerpoint/2010/main" val="34566144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image" Target="../media/image3.png"/><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image" Target="../media/image2.pn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1.jpe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image" Target="../media/image4.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63140" y="1168405"/>
            <a:ext cx="28392120" cy="424180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2263140" y="5842000"/>
            <a:ext cx="28392120" cy="1392428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2263140" y="20340325"/>
            <a:ext cx="7406640" cy="1168400"/>
          </a:xfrm>
          <a:prstGeom prst="rect">
            <a:avLst/>
          </a:prstGeom>
        </p:spPr>
        <p:txBody>
          <a:bodyPr vert="horz" lIns="91440" tIns="45720" rIns="91440" bIns="45720" rtlCol="0" anchor="ctr"/>
          <a:lstStyle>
            <a:lvl1pPr algn="l">
              <a:defRPr sz="3840">
                <a:solidFill>
                  <a:schemeClr val="tx1">
                    <a:tint val="75000"/>
                  </a:schemeClr>
                </a:solidFill>
              </a:defRPr>
            </a:lvl1pPr>
          </a:lstStyle>
          <a:p>
            <a:fld id="{86C120B0-2207-4844-8ED1-48AD4D06A120}" type="datetimeFigureOut">
              <a:rPr lang="en-US" smtClean="0"/>
              <a:pPr/>
              <a:t>4/6/26</a:t>
            </a:fld>
            <a:endParaRPr lang="en-US"/>
          </a:p>
        </p:txBody>
      </p:sp>
      <p:sp>
        <p:nvSpPr>
          <p:cNvPr id="5" name="Footer Placeholder 4"/>
          <p:cNvSpPr>
            <a:spLocks noGrp="1"/>
          </p:cNvSpPr>
          <p:nvPr>
            <p:ph type="ftr" sz="quarter" idx="3"/>
          </p:nvPr>
        </p:nvSpPr>
        <p:spPr>
          <a:xfrm>
            <a:off x="10904220" y="20340325"/>
            <a:ext cx="11109960" cy="1168400"/>
          </a:xfrm>
          <a:prstGeom prst="rect">
            <a:avLst/>
          </a:prstGeom>
        </p:spPr>
        <p:txBody>
          <a:bodyPr vert="horz" lIns="91440" tIns="45720" rIns="91440" bIns="45720" rtlCol="0" anchor="ctr"/>
          <a:lstStyle>
            <a:lvl1pPr algn="ctr">
              <a:defRPr sz="384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23248620" y="20340325"/>
            <a:ext cx="7406640" cy="1168400"/>
          </a:xfrm>
          <a:prstGeom prst="rect">
            <a:avLst/>
          </a:prstGeom>
        </p:spPr>
        <p:txBody>
          <a:bodyPr vert="horz" lIns="91440" tIns="45720" rIns="91440" bIns="45720" rtlCol="0" anchor="ctr"/>
          <a:lstStyle>
            <a:lvl1pPr algn="r">
              <a:defRPr sz="3840">
                <a:solidFill>
                  <a:schemeClr val="tx1">
                    <a:tint val="75000"/>
                  </a:schemeClr>
                </a:solidFill>
              </a:defRPr>
            </a:lvl1pPr>
          </a:lstStyle>
          <a:p>
            <a:fld id="{BAF95916-94EF-2D41-8470-87A7F50C4C2B}" type="slidenum">
              <a:rPr lang="en-US" smtClean="0"/>
              <a:t>‹#›</a:t>
            </a:fld>
            <a:endParaRPr lang="en-US"/>
          </a:p>
        </p:txBody>
      </p:sp>
      <p:pic>
        <p:nvPicPr>
          <p:cNvPr id="7" name="Picture 6">
            <a:extLst>
              <a:ext uri="{FF2B5EF4-FFF2-40B4-BE49-F238E27FC236}">
                <a16:creationId xmlns:a16="http://schemas.microsoft.com/office/drawing/2014/main" id="{2FA15596-2957-7BEC-4D26-DB6AC1E281C6}"/>
              </a:ext>
            </a:extLst>
          </p:cNvPr>
          <p:cNvPicPr>
            <a:picLocks noChangeAspect="1"/>
          </p:cNvPicPr>
          <p:nvPr userDrawn="1"/>
        </p:nvPicPr>
        <p:blipFill>
          <a:blip r:embed="rId24">
            <a:extLst>
              <a:ext uri="{28A0092B-C50C-407E-A947-70E740481C1C}">
                <a14:useLocalDpi xmlns:a14="http://schemas.microsoft.com/office/drawing/2010/main" val="0"/>
              </a:ext>
            </a:extLst>
          </a:blip>
          <a:stretch>
            <a:fillRect/>
          </a:stretch>
        </p:blipFill>
        <p:spPr>
          <a:xfrm>
            <a:off x="0" y="0"/>
            <a:ext cx="32918400" cy="21945600"/>
          </a:xfrm>
          <a:prstGeom prst="rect">
            <a:avLst/>
          </a:prstGeom>
        </p:spPr>
      </p:pic>
      <p:pic>
        <p:nvPicPr>
          <p:cNvPr id="8" name="Picture 7">
            <a:extLst>
              <a:ext uri="{FF2B5EF4-FFF2-40B4-BE49-F238E27FC236}">
                <a16:creationId xmlns:a16="http://schemas.microsoft.com/office/drawing/2014/main" id="{B3952ABF-42D8-EB44-F225-44EF520A74B5}"/>
              </a:ext>
            </a:extLst>
          </p:cNvPr>
          <p:cNvPicPr>
            <a:picLocks noChangeAspect="1"/>
          </p:cNvPicPr>
          <p:nvPr userDrawn="1"/>
        </p:nvPicPr>
        <p:blipFill>
          <a:blip r:embed="rId25">
            <a:extLst>
              <a:ext uri="{28A0092B-C50C-407E-A947-70E740481C1C}">
                <a14:useLocalDpi xmlns:a14="http://schemas.microsoft.com/office/drawing/2010/main" val="0"/>
              </a:ext>
            </a:extLst>
          </a:blip>
          <a:stretch>
            <a:fillRect/>
          </a:stretch>
        </p:blipFill>
        <p:spPr>
          <a:xfrm>
            <a:off x="28998599" y="20496089"/>
            <a:ext cx="2240261" cy="767014"/>
          </a:xfrm>
          <a:prstGeom prst="rect">
            <a:avLst/>
          </a:prstGeom>
        </p:spPr>
      </p:pic>
      <p:pic>
        <p:nvPicPr>
          <p:cNvPr id="9" name="Picture 8">
            <a:extLst>
              <a:ext uri="{FF2B5EF4-FFF2-40B4-BE49-F238E27FC236}">
                <a16:creationId xmlns:a16="http://schemas.microsoft.com/office/drawing/2014/main" id="{1CA500D1-BCB8-5EDF-F4AC-6E276FB0DAB3}"/>
              </a:ext>
            </a:extLst>
          </p:cNvPr>
          <p:cNvPicPr>
            <a:picLocks noChangeAspect="1"/>
          </p:cNvPicPr>
          <p:nvPr userDrawn="1"/>
        </p:nvPicPr>
        <p:blipFill>
          <a:blip r:embed="rId26">
            <a:extLst>
              <a:ext uri="{28A0092B-C50C-407E-A947-70E740481C1C}">
                <a14:useLocalDpi xmlns:a14="http://schemas.microsoft.com/office/drawing/2010/main" val="0"/>
              </a:ext>
            </a:extLst>
          </a:blip>
          <a:stretch>
            <a:fillRect/>
          </a:stretch>
        </p:blipFill>
        <p:spPr>
          <a:xfrm>
            <a:off x="293246" y="20506198"/>
            <a:ext cx="1396829" cy="311701"/>
          </a:xfrm>
          <a:prstGeom prst="rect">
            <a:avLst/>
          </a:prstGeom>
        </p:spPr>
      </p:pic>
      <p:pic>
        <p:nvPicPr>
          <p:cNvPr id="10" name="Picture 9">
            <a:extLst>
              <a:ext uri="{FF2B5EF4-FFF2-40B4-BE49-F238E27FC236}">
                <a16:creationId xmlns:a16="http://schemas.microsoft.com/office/drawing/2014/main" id="{0EC2FC92-3059-D76B-ECC4-462407E3D5FB}"/>
              </a:ext>
            </a:extLst>
          </p:cNvPr>
          <p:cNvPicPr>
            <a:picLocks noChangeAspect="1"/>
          </p:cNvPicPr>
          <p:nvPr userDrawn="1"/>
        </p:nvPicPr>
        <p:blipFill>
          <a:blip r:embed="rId27">
            <a:extLst>
              <a:ext uri="{28A0092B-C50C-407E-A947-70E740481C1C}">
                <a14:useLocalDpi xmlns:a14="http://schemas.microsoft.com/office/drawing/2010/main" val="0"/>
              </a:ext>
            </a:extLst>
          </a:blip>
          <a:stretch>
            <a:fillRect/>
          </a:stretch>
        </p:blipFill>
        <p:spPr>
          <a:xfrm>
            <a:off x="337497" y="20951474"/>
            <a:ext cx="1296248" cy="334144"/>
          </a:xfrm>
          <a:prstGeom prst="rect">
            <a:avLst/>
          </a:prstGeom>
        </p:spPr>
      </p:pic>
      <p:sp>
        <p:nvSpPr>
          <p:cNvPr id="11" name="Rectangle 10">
            <a:extLst>
              <a:ext uri="{FF2B5EF4-FFF2-40B4-BE49-F238E27FC236}">
                <a16:creationId xmlns:a16="http://schemas.microsoft.com/office/drawing/2014/main" id="{3D7784DF-4E5E-A648-A6E3-6FA09CE5B8A4}"/>
              </a:ext>
            </a:extLst>
          </p:cNvPr>
          <p:cNvSpPr/>
          <p:nvPr userDrawn="1"/>
        </p:nvSpPr>
        <p:spPr>
          <a:xfrm>
            <a:off x="0" y="17036715"/>
            <a:ext cx="32918400" cy="3303609"/>
          </a:xfrm>
          <a:prstGeom prst="rect">
            <a:avLst/>
          </a:prstGeom>
          <a:gradFill flip="none" rotWithShape="1">
            <a:gsLst>
              <a:gs pos="0">
                <a:schemeClr val="accent6">
                  <a:tint val="66000"/>
                  <a:satMod val="160000"/>
                  <a:alpha val="14000"/>
                </a:schemeClr>
              </a:gs>
              <a:gs pos="100000">
                <a:schemeClr val="accent6">
                  <a:tint val="23500"/>
                  <a:satMod val="160000"/>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536"/>
          </a:p>
        </p:txBody>
      </p:sp>
      <p:sp>
        <p:nvSpPr>
          <p:cNvPr id="12" name="TextBox 11">
            <a:extLst>
              <a:ext uri="{FF2B5EF4-FFF2-40B4-BE49-F238E27FC236}">
                <a16:creationId xmlns:a16="http://schemas.microsoft.com/office/drawing/2014/main" id="{77F13F90-95A9-A63C-459E-FE8FE31B7394}"/>
              </a:ext>
            </a:extLst>
          </p:cNvPr>
          <p:cNvSpPr txBox="1"/>
          <p:nvPr userDrawn="1"/>
        </p:nvSpPr>
        <p:spPr>
          <a:xfrm>
            <a:off x="1905004" y="20506198"/>
            <a:ext cx="5850500" cy="769441"/>
          </a:xfrm>
          <a:prstGeom prst="rect">
            <a:avLst/>
          </a:prstGeom>
          <a:noFill/>
        </p:spPr>
        <p:txBody>
          <a:bodyPr wrap="square" rtlCol="0">
            <a:spAutoFit/>
          </a:bodyPr>
          <a:lstStyle/>
          <a:p>
            <a:r>
              <a:rPr lang="en-US" sz="1100" b="0" i="0" kern="1200">
                <a:solidFill>
                  <a:schemeClr val="tx1"/>
                </a:solidFill>
                <a:effectLst/>
                <a:latin typeface="+mj-lt"/>
                <a:ea typeface="+mn-ea"/>
                <a:cs typeface="+mn-cs"/>
              </a:rPr>
              <a:t>Sandia National Laboratories is a </a:t>
            </a:r>
            <a:r>
              <a:rPr lang="en-US" sz="1100" b="0" i="0" kern="1200" err="1">
                <a:solidFill>
                  <a:schemeClr val="tx1"/>
                </a:solidFill>
                <a:effectLst/>
                <a:latin typeface="+mj-lt"/>
                <a:ea typeface="+mn-ea"/>
                <a:cs typeface="+mn-cs"/>
              </a:rPr>
              <a:t>multimission</a:t>
            </a:r>
            <a:r>
              <a:rPr lang="en-US" sz="1100" b="0" i="0" kern="1200">
                <a:solidFill>
                  <a:schemeClr val="tx1"/>
                </a:solidFill>
                <a:effectLst/>
                <a:latin typeface="+mj-lt"/>
                <a:ea typeface="+mn-ea"/>
                <a:cs typeface="+mn-cs"/>
              </a:rPr>
              <a:t> laboratory managed and operated by National Technology &amp; Engineering Solutions of Sandia, LLC, a wholly owned subsidiary of Honeywell International Inc., for the U.S. Department of Energy’s National Nuclear Security Administration under contract DE-NA0003525.</a:t>
            </a:r>
          </a:p>
        </p:txBody>
      </p:sp>
    </p:spTree>
    <p:extLst>
      <p:ext uri="{BB962C8B-B14F-4D97-AF65-F5344CB8AC3E}">
        <p14:creationId xmlns:p14="http://schemas.microsoft.com/office/powerpoint/2010/main" val="1677538634"/>
      </p:ext>
    </p:extLst>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 id="2147483704" r:id="rId10"/>
    <p:sldLayoutId id="2147483705" r:id="rId11"/>
    <p:sldLayoutId id="2147483706" r:id="rId12"/>
    <p:sldLayoutId id="2147483683" r:id="rId13"/>
    <p:sldLayoutId id="2147483684" r:id="rId14"/>
    <p:sldLayoutId id="2147483685" r:id="rId15"/>
    <p:sldLayoutId id="2147483686" r:id="rId16"/>
    <p:sldLayoutId id="2147483687" r:id="rId17"/>
    <p:sldLayoutId id="2147483688" r:id="rId18"/>
    <p:sldLayoutId id="2147483689" r:id="rId19"/>
    <p:sldLayoutId id="2147483690" r:id="rId20"/>
    <p:sldLayoutId id="2147483691" r:id="rId21"/>
    <p:sldLayoutId id="2147483692" r:id="rId22"/>
  </p:sldLayoutIdLst>
  <p:txStyles>
    <p:titleStyle>
      <a:lvl1pPr algn="l" defTabSz="2926080" rtl="0" eaLnBrk="1" latinLnBrk="0" hangingPunct="1">
        <a:lnSpc>
          <a:spcPct val="90000"/>
        </a:lnSpc>
        <a:spcBef>
          <a:spcPct val="0"/>
        </a:spcBef>
        <a:buNone/>
        <a:defRPr sz="14080" kern="1200">
          <a:solidFill>
            <a:schemeClr val="tx1"/>
          </a:solidFill>
          <a:latin typeface="+mj-lt"/>
          <a:ea typeface="+mj-ea"/>
          <a:cs typeface="+mj-cs"/>
        </a:defRPr>
      </a:lvl1pPr>
    </p:titleStyle>
    <p:bodyStyle>
      <a:lvl1pPr marL="731520" indent="-731520" algn="l" defTabSz="2926080" rtl="0" eaLnBrk="1" latinLnBrk="0" hangingPunct="1">
        <a:lnSpc>
          <a:spcPct val="90000"/>
        </a:lnSpc>
        <a:spcBef>
          <a:spcPts val="3200"/>
        </a:spcBef>
        <a:buFont typeface="Arial" panose="020B0604020202020204" pitchFamily="34" charset="0"/>
        <a:buChar char="•"/>
        <a:defRPr sz="8960" kern="1200">
          <a:solidFill>
            <a:schemeClr val="tx1"/>
          </a:solidFill>
          <a:latin typeface="+mn-lt"/>
          <a:ea typeface="+mn-ea"/>
          <a:cs typeface="+mn-cs"/>
        </a:defRPr>
      </a:lvl1pPr>
      <a:lvl2pPr marL="2194560" indent="-731520" algn="l" defTabSz="2926080" rtl="0" eaLnBrk="1" latinLnBrk="0" hangingPunct="1">
        <a:lnSpc>
          <a:spcPct val="90000"/>
        </a:lnSpc>
        <a:spcBef>
          <a:spcPts val="1600"/>
        </a:spcBef>
        <a:buFont typeface="Arial" panose="020B0604020202020204" pitchFamily="34" charset="0"/>
        <a:buChar char="•"/>
        <a:defRPr sz="7680" kern="1200">
          <a:solidFill>
            <a:schemeClr val="tx1"/>
          </a:solidFill>
          <a:latin typeface="+mn-lt"/>
          <a:ea typeface="+mn-ea"/>
          <a:cs typeface="+mn-cs"/>
        </a:defRPr>
      </a:lvl2pPr>
      <a:lvl3pPr marL="3657600" indent="-731520" algn="l" defTabSz="2926080" rtl="0" eaLnBrk="1" latinLnBrk="0" hangingPunct="1">
        <a:lnSpc>
          <a:spcPct val="90000"/>
        </a:lnSpc>
        <a:spcBef>
          <a:spcPts val="1600"/>
        </a:spcBef>
        <a:buFont typeface="Arial" panose="020B0604020202020204" pitchFamily="34" charset="0"/>
        <a:buChar char="•"/>
        <a:defRPr sz="6400" kern="1200">
          <a:solidFill>
            <a:schemeClr val="tx1"/>
          </a:solidFill>
          <a:latin typeface="+mn-lt"/>
          <a:ea typeface="+mn-ea"/>
          <a:cs typeface="+mn-cs"/>
        </a:defRPr>
      </a:lvl3pPr>
      <a:lvl4pPr marL="5120640" indent="-731520" algn="l" defTabSz="2926080" rtl="0" eaLnBrk="1" latinLnBrk="0" hangingPunct="1">
        <a:lnSpc>
          <a:spcPct val="90000"/>
        </a:lnSpc>
        <a:spcBef>
          <a:spcPts val="1600"/>
        </a:spcBef>
        <a:buFont typeface="Arial" panose="020B0604020202020204" pitchFamily="34" charset="0"/>
        <a:buChar char="•"/>
        <a:defRPr sz="5760" kern="1200">
          <a:solidFill>
            <a:schemeClr val="tx1"/>
          </a:solidFill>
          <a:latin typeface="+mn-lt"/>
          <a:ea typeface="+mn-ea"/>
          <a:cs typeface="+mn-cs"/>
        </a:defRPr>
      </a:lvl4pPr>
      <a:lvl5pPr marL="6583680" indent="-731520" algn="l" defTabSz="2926080" rtl="0" eaLnBrk="1" latinLnBrk="0" hangingPunct="1">
        <a:lnSpc>
          <a:spcPct val="90000"/>
        </a:lnSpc>
        <a:spcBef>
          <a:spcPts val="1600"/>
        </a:spcBef>
        <a:buFont typeface="Arial" panose="020B0604020202020204" pitchFamily="34" charset="0"/>
        <a:buChar char="•"/>
        <a:defRPr sz="5760" kern="1200">
          <a:solidFill>
            <a:schemeClr val="tx1"/>
          </a:solidFill>
          <a:latin typeface="+mn-lt"/>
          <a:ea typeface="+mn-ea"/>
          <a:cs typeface="+mn-cs"/>
        </a:defRPr>
      </a:lvl5pPr>
      <a:lvl6pPr marL="8046720" indent="-731520" algn="l" defTabSz="2926080" rtl="0" eaLnBrk="1" latinLnBrk="0" hangingPunct="1">
        <a:lnSpc>
          <a:spcPct val="90000"/>
        </a:lnSpc>
        <a:spcBef>
          <a:spcPts val="1600"/>
        </a:spcBef>
        <a:buFont typeface="Arial" panose="020B0604020202020204" pitchFamily="34" charset="0"/>
        <a:buChar char="•"/>
        <a:defRPr sz="5760" kern="1200">
          <a:solidFill>
            <a:schemeClr val="tx1"/>
          </a:solidFill>
          <a:latin typeface="+mn-lt"/>
          <a:ea typeface="+mn-ea"/>
          <a:cs typeface="+mn-cs"/>
        </a:defRPr>
      </a:lvl6pPr>
      <a:lvl7pPr marL="9509760" indent="-731520" algn="l" defTabSz="2926080" rtl="0" eaLnBrk="1" latinLnBrk="0" hangingPunct="1">
        <a:lnSpc>
          <a:spcPct val="90000"/>
        </a:lnSpc>
        <a:spcBef>
          <a:spcPts val="1600"/>
        </a:spcBef>
        <a:buFont typeface="Arial" panose="020B0604020202020204" pitchFamily="34" charset="0"/>
        <a:buChar char="•"/>
        <a:defRPr sz="5760" kern="1200">
          <a:solidFill>
            <a:schemeClr val="tx1"/>
          </a:solidFill>
          <a:latin typeface="+mn-lt"/>
          <a:ea typeface="+mn-ea"/>
          <a:cs typeface="+mn-cs"/>
        </a:defRPr>
      </a:lvl7pPr>
      <a:lvl8pPr marL="10972800" indent="-731520" algn="l" defTabSz="2926080" rtl="0" eaLnBrk="1" latinLnBrk="0" hangingPunct="1">
        <a:lnSpc>
          <a:spcPct val="90000"/>
        </a:lnSpc>
        <a:spcBef>
          <a:spcPts val="1600"/>
        </a:spcBef>
        <a:buFont typeface="Arial" panose="020B0604020202020204" pitchFamily="34" charset="0"/>
        <a:buChar char="•"/>
        <a:defRPr sz="5760" kern="1200">
          <a:solidFill>
            <a:schemeClr val="tx1"/>
          </a:solidFill>
          <a:latin typeface="+mn-lt"/>
          <a:ea typeface="+mn-ea"/>
          <a:cs typeface="+mn-cs"/>
        </a:defRPr>
      </a:lvl8pPr>
      <a:lvl9pPr marL="12435840" indent="-731520" algn="l" defTabSz="2926080" rtl="0" eaLnBrk="1" latinLnBrk="0" hangingPunct="1">
        <a:lnSpc>
          <a:spcPct val="90000"/>
        </a:lnSpc>
        <a:spcBef>
          <a:spcPts val="1600"/>
        </a:spcBef>
        <a:buFont typeface="Arial" panose="020B0604020202020204" pitchFamily="34" charset="0"/>
        <a:buChar char="•"/>
        <a:defRPr sz="5760" kern="1200">
          <a:solidFill>
            <a:schemeClr val="tx1"/>
          </a:solidFill>
          <a:latin typeface="+mn-lt"/>
          <a:ea typeface="+mn-ea"/>
          <a:cs typeface="+mn-cs"/>
        </a:defRPr>
      </a:lvl9pPr>
    </p:bodyStyle>
    <p:otherStyle>
      <a:defPPr>
        <a:defRPr lang="en-US"/>
      </a:defPPr>
      <a:lvl1pPr marL="0" algn="l" defTabSz="2926080" rtl="0" eaLnBrk="1" latinLnBrk="0" hangingPunct="1">
        <a:defRPr sz="5760" kern="1200">
          <a:solidFill>
            <a:schemeClr val="tx1"/>
          </a:solidFill>
          <a:latin typeface="+mn-lt"/>
          <a:ea typeface="+mn-ea"/>
          <a:cs typeface="+mn-cs"/>
        </a:defRPr>
      </a:lvl1pPr>
      <a:lvl2pPr marL="1463040" algn="l" defTabSz="2926080" rtl="0" eaLnBrk="1" latinLnBrk="0" hangingPunct="1">
        <a:defRPr sz="5760" kern="1200">
          <a:solidFill>
            <a:schemeClr val="tx1"/>
          </a:solidFill>
          <a:latin typeface="+mn-lt"/>
          <a:ea typeface="+mn-ea"/>
          <a:cs typeface="+mn-cs"/>
        </a:defRPr>
      </a:lvl2pPr>
      <a:lvl3pPr marL="2926080" algn="l" defTabSz="2926080" rtl="0" eaLnBrk="1" latinLnBrk="0" hangingPunct="1">
        <a:defRPr sz="5760" kern="1200">
          <a:solidFill>
            <a:schemeClr val="tx1"/>
          </a:solidFill>
          <a:latin typeface="+mn-lt"/>
          <a:ea typeface="+mn-ea"/>
          <a:cs typeface="+mn-cs"/>
        </a:defRPr>
      </a:lvl3pPr>
      <a:lvl4pPr marL="4389120" algn="l" defTabSz="2926080" rtl="0" eaLnBrk="1" latinLnBrk="0" hangingPunct="1">
        <a:defRPr sz="5760" kern="1200">
          <a:solidFill>
            <a:schemeClr val="tx1"/>
          </a:solidFill>
          <a:latin typeface="+mn-lt"/>
          <a:ea typeface="+mn-ea"/>
          <a:cs typeface="+mn-cs"/>
        </a:defRPr>
      </a:lvl4pPr>
      <a:lvl5pPr marL="5852160" algn="l" defTabSz="2926080" rtl="0" eaLnBrk="1" latinLnBrk="0" hangingPunct="1">
        <a:defRPr sz="5760" kern="1200">
          <a:solidFill>
            <a:schemeClr val="tx1"/>
          </a:solidFill>
          <a:latin typeface="+mn-lt"/>
          <a:ea typeface="+mn-ea"/>
          <a:cs typeface="+mn-cs"/>
        </a:defRPr>
      </a:lvl5pPr>
      <a:lvl6pPr marL="7315200" algn="l" defTabSz="2926080" rtl="0" eaLnBrk="1" latinLnBrk="0" hangingPunct="1">
        <a:defRPr sz="5760" kern="1200">
          <a:solidFill>
            <a:schemeClr val="tx1"/>
          </a:solidFill>
          <a:latin typeface="+mn-lt"/>
          <a:ea typeface="+mn-ea"/>
          <a:cs typeface="+mn-cs"/>
        </a:defRPr>
      </a:lvl6pPr>
      <a:lvl7pPr marL="8778240" algn="l" defTabSz="2926080" rtl="0" eaLnBrk="1" latinLnBrk="0" hangingPunct="1">
        <a:defRPr sz="5760" kern="1200">
          <a:solidFill>
            <a:schemeClr val="tx1"/>
          </a:solidFill>
          <a:latin typeface="+mn-lt"/>
          <a:ea typeface="+mn-ea"/>
          <a:cs typeface="+mn-cs"/>
        </a:defRPr>
      </a:lvl7pPr>
      <a:lvl8pPr marL="10241280" algn="l" defTabSz="2926080" rtl="0" eaLnBrk="1" latinLnBrk="0" hangingPunct="1">
        <a:defRPr sz="5760" kern="1200">
          <a:solidFill>
            <a:schemeClr val="tx1"/>
          </a:solidFill>
          <a:latin typeface="+mn-lt"/>
          <a:ea typeface="+mn-ea"/>
          <a:cs typeface="+mn-cs"/>
        </a:defRPr>
      </a:lvl8pPr>
      <a:lvl9pPr marL="11704320" algn="l" defTabSz="2926080" rtl="0" eaLnBrk="1" latinLnBrk="0" hangingPunct="1">
        <a:defRPr sz="576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chart" Target="../charts/chart1.xml"/><Relationship Id="rId3" Type="http://schemas.openxmlformats.org/officeDocument/2006/relationships/image" Target="../media/image16.svg"/><Relationship Id="rId7" Type="http://schemas.openxmlformats.org/officeDocument/2006/relationships/image" Target="../media/image20.pn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19.png"/><Relationship Id="rId5" Type="http://schemas.openxmlformats.org/officeDocument/2006/relationships/image" Target="../media/image18.jpeg"/><Relationship Id="rId4" Type="http://schemas.openxmlformats.org/officeDocument/2006/relationships/image" Target="../media/image1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7FBD92-BA71-6D72-1D9D-E1F37F007BF9}"/>
              </a:ext>
            </a:extLst>
          </p:cNvPr>
          <p:cNvSpPr>
            <a:spLocks noGrp="1"/>
          </p:cNvSpPr>
          <p:nvPr>
            <p:ph type="title"/>
          </p:nvPr>
        </p:nvSpPr>
        <p:spPr>
          <a:xfrm>
            <a:off x="478969" y="1361879"/>
            <a:ext cx="17838057" cy="1362474"/>
          </a:xfrm>
          <a:noFill/>
        </p:spPr>
        <p:txBody>
          <a:bodyPr anchor="ctr"/>
          <a:lstStyle/>
          <a:p>
            <a:r>
              <a:rPr lang="en-US" dirty="0">
                <a:solidFill>
                  <a:schemeClr val="bg1"/>
                </a:solidFill>
                <a:latin typeface="Open Sans SemiBold"/>
                <a:ea typeface="Open Sans SemiBold"/>
                <a:cs typeface="Open Sans SemiBold"/>
              </a:rPr>
              <a:t>Flight Trajectory Stitching</a:t>
            </a:r>
            <a:endParaRPr lang="en-US" dirty="0">
              <a:solidFill>
                <a:schemeClr val="bg1"/>
              </a:solidFill>
            </a:endParaRPr>
          </a:p>
        </p:txBody>
      </p:sp>
      <p:sp>
        <p:nvSpPr>
          <p:cNvPr id="107" name="Title 1">
            <a:extLst>
              <a:ext uri="{FF2B5EF4-FFF2-40B4-BE49-F238E27FC236}">
                <a16:creationId xmlns:a16="http://schemas.microsoft.com/office/drawing/2014/main" id="{177D8F2E-5E31-2A9D-D2C4-02B5EEA31FB4}"/>
              </a:ext>
            </a:extLst>
          </p:cNvPr>
          <p:cNvSpPr txBox="1">
            <a:spLocks/>
          </p:cNvSpPr>
          <p:nvPr/>
        </p:nvSpPr>
        <p:spPr>
          <a:xfrm>
            <a:off x="22017163" y="776183"/>
            <a:ext cx="6326717" cy="1836920"/>
          </a:xfrm>
          <a:prstGeom prst="rect">
            <a:avLst/>
          </a:prstGeom>
          <a:noFill/>
        </p:spPr>
        <p:txBody>
          <a:bodyPr vert="horz" lIns="91440" tIns="45720" rIns="91440" bIns="45720" rtlCol="0" anchor="ctr">
            <a:normAutofit fontScale="62500" lnSpcReduction="20000"/>
          </a:bodyPr>
          <a:lstStyle>
            <a:lvl1pPr algn="ctr" defTabSz="2926080" rtl="0" eaLnBrk="1" latinLnBrk="0" hangingPunct="1">
              <a:lnSpc>
                <a:spcPct val="90000"/>
              </a:lnSpc>
              <a:spcBef>
                <a:spcPct val="0"/>
              </a:spcBef>
              <a:buNone/>
              <a:defRPr sz="8800" kern="1200" cap="all" spc="50" baseline="0">
                <a:solidFill>
                  <a:schemeClr val="tx2"/>
                </a:solidFill>
                <a:latin typeface="Open Sans SemiBold" panose="020B0706030804020204" pitchFamily="34" charset="0"/>
                <a:ea typeface="Open Sans SemiBold" panose="020B0706030804020204" pitchFamily="34" charset="0"/>
                <a:cs typeface="Open Sans SemiBold" panose="020B0706030804020204" pitchFamily="34" charset="0"/>
              </a:defRPr>
            </a:lvl1pPr>
          </a:lstStyle>
          <a:p>
            <a:pPr algn="r"/>
            <a:r>
              <a:rPr lang="en-US" sz="5400" b="1" i="1" cap="none" dirty="0">
                <a:solidFill>
                  <a:schemeClr val="bg1"/>
                </a:solidFill>
                <a:latin typeface="Franklin Gothic Book" panose="020B0503020102020204" pitchFamily="34" charset="0"/>
              </a:rPr>
              <a:t>Bryce Castle, Sean Lee, </a:t>
            </a:r>
          </a:p>
          <a:p>
            <a:pPr algn="r"/>
            <a:r>
              <a:rPr lang="en-US" sz="5400" i="1" cap="none" dirty="0">
                <a:solidFill>
                  <a:schemeClr val="bg1"/>
                </a:solidFill>
                <a:latin typeface="Franklin Gothic Book" panose="020B0503020102020204" pitchFamily="34" charset="0"/>
              </a:rPr>
              <a:t>​Tanay Athreya, Christopher Ban, </a:t>
            </a:r>
          </a:p>
          <a:p>
            <a:pPr algn="r"/>
            <a:r>
              <a:rPr lang="en-US" sz="5400" i="1" cap="none" dirty="0">
                <a:solidFill>
                  <a:schemeClr val="bg1"/>
                </a:solidFill>
                <a:latin typeface="Franklin Gothic Book" panose="020B0503020102020204" pitchFamily="34" charset="0"/>
              </a:rPr>
              <a:t>Kabir Batra, Damian Cantu,  </a:t>
            </a:r>
          </a:p>
          <a:p>
            <a:pPr algn="r"/>
            <a:r>
              <a:rPr lang="en-US" sz="5400" i="1" cap="none" dirty="0">
                <a:solidFill>
                  <a:schemeClr val="bg1"/>
                </a:solidFill>
                <a:latin typeface="Franklin Gothic Book" panose="020B0503020102020204" pitchFamily="34" charset="0"/>
              </a:rPr>
              <a:t>Joseph Luo, Yazan Mahmoud</a:t>
            </a:r>
          </a:p>
        </p:txBody>
      </p:sp>
      <p:sp>
        <p:nvSpPr>
          <p:cNvPr id="9" name="TextBox 8">
            <a:extLst>
              <a:ext uri="{FF2B5EF4-FFF2-40B4-BE49-F238E27FC236}">
                <a16:creationId xmlns:a16="http://schemas.microsoft.com/office/drawing/2014/main" id="{2041C619-F237-698B-A1E6-8425800B2449}"/>
              </a:ext>
            </a:extLst>
          </p:cNvPr>
          <p:cNvSpPr txBox="1"/>
          <p:nvPr/>
        </p:nvSpPr>
        <p:spPr>
          <a:xfrm>
            <a:off x="301752" y="3117695"/>
            <a:ext cx="8686800" cy="567531"/>
          </a:xfrm>
          <a:prstGeom prst="round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wrap="square" lIns="81280" tIns="40640" rIns="81280" bIns="40640" rtlCol="0" anchor="t">
            <a:spAutoFit/>
          </a:bodyPr>
          <a:lstStyle/>
          <a:p>
            <a:pPr algn="ctr"/>
            <a:r>
              <a:rPr lang="en-US" sz="2800" b="1" dirty="0">
                <a:solidFill>
                  <a:schemeClr val="bg1"/>
                </a:solidFill>
                <a:latin typeface="Open Sans" panose="020B0606030504020204" pitchFamily="34" charset="0"/>
                <a:ea typeface="Open Sans" panose="020B0606030504020204" pitchFamily="34" charset="0"/>
                <a:cs typeface="Open Sans" panose="020B0606030504020204" pitchFamily="34" charset="0"/>
              </a:rPr>
              <a:t>Introduction &amp; Definitions</a:t>
            </a:r>
          </a:p>
        </p:txBody>
      </p:sp>
      <p:sp>
        <p:nvSpPr>
          <p:cNvPr id="8" name="Rounded Rectangle 8">
            <a:extLst>
              <a:ext uri="{FF2B5EF4-FFF2-40B4-BE49-F238E27FC236}">
                <a16:creationId xmlns:a16="http://schemas.microsoft.com/office/drawing/2014/main" id="{75EDE7E4-A112-8E59-0DEB-CF217D9857DF}"/>
              </a:ext>
            </a:extLst>
          </p:cNvPr>
          <p:cNvSpPr/>
          <p:nvPr/>
        </p:nvSpPr>
        <p:spPr bwMode="auto">
          <a:xfrm>
            <a:off x="301752" y="3634473"/>
            <a:ext cx="8686801" cy="5091279"/>
          </a:xfrm>
          <a:prstGeom prst="roundRect">
            <a:avLst>
              <a:gd name="adj" fmla="val 3090"/>
            </a:avLst>
          </a:prstGeom>
          <a:solidFill>
            <a:schemeClr val="accent3">
              <a:lumMod val="20000"/>
              <a:lumOff val="80000"/>
            </a:schemeClr>
          </a:solidFill>
          <a:ln w="38100">
            <a:noFill/>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square" lIns="54186" tIns="27094" rIns="54186" bIns="27094" numCol="1" rtlCol="0" anchor="t" anchorCtr="0" compatLnSpc="1">
            <a:prstTxWarp prst="textNoShape">
              <a:avLst/>
            </a:prstTxWarp>
          </a:bodyPr>
          <a:lstStyle/>
          <a:p>
            <a:pPr defTabSz="681184"/>
            <a:r>
              <a:rPr lang="en-US" sz="2200" dirty="0">
                <a:latin typeface="Open Sans"/>
                <a:ea typeface="Open Sans"/>
                <a:cs typeface="Open Sans"/>
              </a:rPr>
              <a:t>Given fragments of a flight, the goal is to reassemble flight fragments back together (to complete the motion path) using features of the flight fragments since fragments from the same flight should share similar feature values.</a:t>
            </a:r>
          </a:p>
          <a:p>
            <a:pPr defTabSz="681184"/>
            <a:endParaRPr lang="en-US" sz="2200" dirty="0">
              <a:latin typeface="Open Sans" panose="020B0606030504020204" pitchFamily="34" charset="0"/>
              <a:ea typeface="Open Sans" panose="020B0606030504020204" pitchFamily="34" charset="0"/>
              <a:cs typeface="Open Sans" panose="020B0606030504020204" pitchFamily="34" charset="0"/>
            </a:endParaRPr>
          </a:p>
          <a:p>
            <a:pPr defTabSz="681184"/>
            <a:r>
              <a:rPr lang="en-US" sz="2200" dirty="0">
                <a:latin typeface="Open Sans"/>
                <a:ea typeface="Open Sans"/>
                <a:cs typeface="Open Sans"/>
              </a:rPr>
              <a:t>Flights might be broken by:</a:t>
            </a:r>
          </a:p>
          <a:p>
            <a:pPr marL="342900" indent="-342900" defTabSz="681184">
              <a:buFont typeface="Arial" panose="020B0604020202020204" pitchFamily="34" charset="0"/>
              <a:buChar char="•"/>
            </a:pPr>
            <a:r>
              <a:rPr lang="en-US" sz="2200" dirty="0">
                <a:latin typeface="Open Sans"/>
                <a:ea typeface="Open Sans"/>
                <a:cs typeface="Open Sans"/>
              </a:rPr>
              <a:t>Individuals tampering with transponder data stream</a:t>
            </a:r>
          </a:p>
          <a:p>
            <a:pPr marL="342900" indent="-342900" defTabSz="681184">
              <a:buFont typeface="Arial" panose="020B0604020202020204" pitchFamily="34" charset="0"/>
              <a:buChar char="•"/>
            </a:pPr>
            <a:r>
              <a:rPr lang="en-US" sz="2200" dirty="0">
                <a:latin typeface="Open Sans"/>
                <a:ea typeface="Open Sans"/>
                <a:cs typeface="Open Sans"/>
              </a:rPr>
              <a:t>Data collectors are sparse in some geographical locations</a:t>
            </a:r>
          </a:p>
          <a:p>
            <a:pPr marL="342900" indent="-342900" defTabSz="681184">
              <a:buFont typeface="Arial" panose="020B0604020202020204" pitchFamily="34" charset="0"/>
              <a:buChar char="•"/>
            </a:pPr>
            <a:r>
              <a:rPr lang="en-US" sz="2200" dirty="0">
                <a:latin typeface="Open Sans"/>
                <a:ea typeface="Open Sans"/>
                <a:cs typeface="Open Sans"/>
              </a:rPr>
              <a:t>Loss of electrical power and location reporting ability</a:t>
            </a:r>
          </a:p>
          <a:p>
            <a:pPr defTabSz="681184"/>
            <a:endParaRPr lang="en-US" sz="2200" dirty="0">
              <a:latin typeface="Open Sans" panose="020B0606030504020204" pitchFamily="34" charset="0"/>
              <a:ea typeface="Open Sans" panose="020B0606030504020204" pitchFamily="34" charset="0"/>
              <a:cs typeface="Open Sans" panose="020B0606030504020204" pitchFamily="34" charset="0"/>
            </a:endParaRPr>
          </a:p>
          <a:p>
            <a:pPr defTabSz="681184"/>
            <a:r>
              <a:rPr lang="en-US" sz="2200" b="1" i="1" dirty="0">
                <a:latin typeface="Open Sans"/>
                <a:ea typeface="Open Sans"/>
                <a:cs typeface="Open Sans"/>
              </a:rPr>
              <a:t>Trajectory: </a:t>
            </a:r>
            <a:r>
              <a:rPr lang="en-US" sz="2200" i="1" dirty="0">
                <a:latin typeface="Open Sans"/>
                <a:ea typeface="Open Sans"/>
                <a:cs typeface="Open Sans"/>
              </a:rPr>
              <a:t>ordered set of time &amp; position points that define a flight</a:t>
            </a:r>
          </a:p>
          <a:p>
            <a:pPr defTabSz="681184"/>
            <a:r>
              <a:rPr lang="en-US" sz="2200" b="1" i="1" dirty="0">
                <a:latin typeface="Open Sans"/>
                <a:ea typeface="Open Sans"/>
                <a:cs typeface="Open Sans"/>
              </a:rPr>
              <a:t>Alt: </a:t>
            </a:r>
            <a:r>
              <a:rPr lang="en-US" sz="2200" i="1" dirty="0">
                <a:latin typeface="Open Sans"/>
                <a:ea typeface="Open Sans"/>
                <a:cs typeface="Open Sans"/>
              </a:rPr>
              <a:t>shorthand for altitude (reported in feet)</a:t>
            </a:r>
          </a:p>
          <a:p>
            <a:pPr defTabSz="681184"/>
            <a:r>
              <a:rPr lang="en-US" sz="2200" b="1" i="1" dirty="0">
                <a:latin typeface="Open Sans"/>
                <a:ea typeface="Open Sans"/>
                <a:cs typeface="Open Sans"/>
              </a:rPr>
              <a:t>Feature:</a:t>
            </a:r>
            <a:r>
              <a:rPr lang="en-US" sz="2200" i="1" dirty="0">
                <a:latin typeface="Open Sans"/>
                <a:ea typeface="Open Sans"/>
                <a:cs typeface="Open Sans"/>
              </a:rPr>
              <a:t> a value that summarizes a set of points (ex: average alt)</a:t>
            </a:r>
          </a:p>
          <a:p>
            <a:pPr defTabSz="681184"/>
            <a:r>
              <a:rPr lang="en-US" sz="2200" b="1" i="1" dirty="0">
                <a:latin typeface="Open Sans"/>
                <a:ea typeface="Open Sans"/>
                <a:cs typeface="Open Sans"/>
              </a:rPr>
              <a:t>Transponder:  </a:t>
            </a:r>
            <a:r>
              <a:rPr lang="en-US" sz="2200" i="1" dirty="0">
                <a:latin typeface="Open Sans"/>
                <a:ea typeface="Open Sans"/>
                <a:cs typeface="Open Sans"/>
              </a:rPr>
              <a:t>aircraft device that sends position data</a:t>
            </a:r>
            <a:endParaRPr lang="en-US" sz="2200" dirty="0">
              <a:latin typeface="Open Sans"/>
              <a:ea typeface="Open Sans"/>
              <a:cs typeface="Open Sans"/>
            </a:endParaRPr>
          </a:p>
          <a:p>
            <a:pPr defTabSz="681184"/>
            <a:endParaRPr lang="en-US" sz="2200" dirty="0">
              <a:latin typeface="Open Sans" panose="020B0606030504020204" pitchFamily="34" charset="0"/>
              <a:ea typeface="Open Sans" panose="020B0606030504020204" pitchFamily="34" charset="0"/>
              <a:cs typeface="Open Sans" panose="020B0606030504020204" pitchFamily="34" charset="0"/>
            </a:endParaRPr>
          </a:p>
        </p:txBody>
      </p:sp>
      <p:grpSp>
        <p:nvGrpSpPr>
          <p:cNvPr id="44" name="Group 43" descr="A flight trajectory (visualzied here as straight and curvy lines) is broken into three piecies. The first part is colored red and labeled as “start” the last piece is colored as blue and labeled as “end”. The center part is then gray, demostrating the lost information.">
            <a:extLst>
              <a:ext uri="{FF2B5EF4-FFF2-40B4-BE49-F238E27FC236}">
                <a16:creationId xmlns:a16="http://schemas.microsoft.com/office/drawing/2014/main" id="{A77C997D-950A-46AE-BBA9-92EFE56D670C}"/>
              </a:ext>
            </a:extLst>
          </p:cNvPr>
          <p:cNvGrpSpPr/>
          <p:nvPr/>
        </p:nvGrpSpPr>
        <p:grpSpPr>
          <a:xfrm>
            <a:off x="9688006" y="3691986"/>
            <a:ext cx="5519859" cy="3826156"/>
            <a:chOff x="9731548" y="3691986"/>
            <a:chExt cx="5519859" cy="3826156"/>
          </a:xfrm>
        </p:grpSpPr>
        <p:grpSp>
          <p:nvGrpSpPr>
            <p:cNvPr id="77" name="Group 76">
              <a:extLst>
                <a:ext uri="{FF2B5EF4-FFF2-40B4-BE49-F238E27FC236}">
                  <a16:creationId xmlns:a16="http://schemas.microsoft.com/office/drawing/2014/main" id="{212AF41C-E581-5E61-496E-5CE7FD1056EA}"/>
                </a:ext>
              </a:extLst>
            </p:cNvPr>
            <p:cNvGrpSpPr/>
            <p:nvPr/>
          </p:nvGrpSpPr>
          <p:grpSpPr>
            <a:xfrm>
              <a:off x="9731548" y="3691986"/>
              <a:ext cx="5505179" cy="3826156"/>
              <a:chOff x="9703848" y="14429166"/>
              <a:chExt cx="3543195" cy="2462558"/>
            </a:xfrm>
          </p:grpSpPr>
          <p:grpSp>
            <p:nvGrpSpPr>
              <p:cNvPr id="35" name="Group 34">
                <a:extLst>
                  <a:ext uri="{FF2B5EF4-FFF2-40B4-BE49-F238E27FC236}">
                    <a16:creationId xmlns:a16="http://schemas.microsoft.com/office/drawing/2014/main" id="{C8C74D05-FF64-9322-C7F9-58CA63EBE263}"/>
                  </a:ext>
                </a:extLst>
              </p:cNvPr>
              <p:cNvGrpSpPr/>
              <p:nvPr/>
            </p:nvGrpSpPr>
            <p:grpSpPr>
              <a:xfrm>
                <a:off x="9989833" y="14668944"/>
                <a:ext cx="2892951" cy="2055427"/>
                <a:chOff x="8581947" y="4015458"/>
                <a:chExt cx="2892951" cy="2055427"/>
              </a:xfrm>
            </p:grpSpPr>
            <p:grpSp>
              <p:nvGrpSpPr>
                <p:cNvPr id="36" name="Group 35">
                  <a:extLst>
                    <a:ext uri="{FF2B5EF4-FFF2-40B4-BE49-F238E27FC236}">
                      <a16:creationId xmlns:a16="http://schemas.microsoft.com/office/drawing/2014/main" id="{73C33320-DCF3-9AF0-6197-48096C7D47EE}"/>
                    </a:ext>
                  </a:extLst>
                </p:cNvPr>
                <p:cNvGrpSpPr/>
                <p:nvPr/>
              </p:nvGrpSpPr>
              <p:grpSpPr>
                <a:xfrm>
                  <a:off x="8584067" y="4018641"/>
                  <a:ext cx="2874326" cy="2052244"/>
                  <a:chOff x="8605838" y="4367213"/>
                  <a:chExt cx="2314575" cy="1652587"/>
                </a:xfrm>
              </p:grpSpPr>
              <p:cxnSp>
                <p:nvCxnSpPr>
                  <p:cNvPr id="65" name="Straight Connector 64">
                    <a:extLst>
                      <a:ext uri="{FF2B5EF4-FFF2-40B4-BE49-F238E27FC236}">
                        <a16:creationId xmlns:a16="http://schemas.microsoft.com/office/drawing/2014/main" id="{F2E95D52-C053-148C-2B0F-15E575801D34}"/>
                      </a:ext>
                    </a:extLst>
                  </p:cNvPr>
                  <p:cNvCxnSpPr/>
                  <p:nvPr/>
                </p:nvCxnSpPr>
                <p:spPr>
                  <a:xfrm flipV="1">
                    <a:off x="8605838" y="4367213"/>
                    <a:ext cx="957262" cy="1023937"/>
                  </a:xfrm>
                  <a:prstGeom prst="line">
                    <a:avLst/>
                  </a:prstGeom>
                  <a:ln w="571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972FB42F-BDB9-5167-A966-D027006969E9}"/>
                      </a:ext>
                    </a:extLst>
                  </p:cNvPr>
                  <p:cNvCxnSpPr/>
                  <p:nvPr/>
                </p:nvCxnSpPr>
                <p:spPr>
                  <a:xfrm flipV="1">
                    <a:off x="8867775" y="5693569"/>
                    <a:ext cx="2052638" cy="95250"/>
                  </a:xfrm>
                  <a:prstGeom prst="line">
                    <a:avLst/>
                  </a:prstGeom>
                  <a:ln w="571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CFF7D672-FCB3-E59F-F68A-013332A3992F}"/>
                      </a:ext>
                    </a:extLst>
                  </p:cNvPr>
                  <p:cNvCxnSpPr/>
                  <p:nvPr/>
                </p:nvCxnSpPr>
                <p:spPr>
                  <a:xfrm>
                    <a:off x="8605838" y="4633913"/>
                    <a:ext cx="1438275" cy="1385887"/>
                  </a:xfrm>
                  <a:prstGeom prst="line">
                    <a:avLst/>
                  </a:prstGeom>
                  <a:ln w="571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68" name="Freeform: Shape 67">
                    <a:extLst>
                      <a:ext uri="{FF2B5EF4-FFF2-40B4-BE49-F238E27FC236}">
                        <a16:creationId xmlns:a16="http://schemas.microsoft.com/office/drawing/2014/main" id="{DFCD2139-817E-9E6E-E58F-C84A7DAADB59}"/>
                      </a:ext>
                    </a:extLst>
                  </p:cNvPr>
                  <p:cNvSpPr/>
                  <p:nvPr/>
                </p:nvSpPr>
                <p:spPr>
                  <a:xfrm>
                    <a:off x="8715375" y="4970288"/>
                    <a:ext cx="2047875" cy="587550"/>
                  </a:xfrm>
                  <a:custGeom>
                    <a:avLst/>
                    <a:gdLst>
                      <a:gd name="connsiteX0" fmla="*/ 0 w 2047875"/>
                      <a:gd name="connsiteY0" fmla="*/ 587550 h 587550"/>
                      <a:gd name="connsiteX1" fmla="*/ 747713 w 2047875"/>
                      <a:gd name="connsiteY1" fmla="*/ 1762 h 587550"/>
                      <a:gd name="connsiteX2" fmla="*/ 1471613 w 2047875"/>
                      <a:gd name="connsiteY2" fmla="*/ 401812 h 587550"/>
                      <a:gd name="connsiteX3" fmla="*/ 2047875 w 2047875"/>
                      <a:gd name="connsiteY3" fmla="*/ 268462 h 587550"/>
                    </a:gdLst>
                    <a:ahLst/>
                    <a:cxnLst>
                      <a:cxn ang="0">
                        <a:pos x="connsiteX0" y="connsiteY0"/>
                      </a:cxn>
                      <a:cxn ang="0">
                        <a:pos x="connsiteX1" y="connsiteY1"/>
                      </a:cxn>
                      <a:cxn ang="0">
                        <a:pos x="connsiteX2" y="connsiteY2"/>
                      </a:cxn>
                      <a:cxn ang="0">
                        <a:pos x="connsiteX3" y="connsiteY3"/>
                      </a:cxn>
                    </a:cxnLst>
                    <a:rect l="l" t="t" r="r" b="b"/>
                    <a:pathLst>
                      <a:path w="2047875" h="587550">
                        <a:moveTo>
                          <a:pt x="0" y="587550"/>
                        </a:moveTo>
                        <a:cubicBezTo>
                          <a:pt x="251222" y="310134"/>
                          <a:pt x="502444" y="32718"/>
                          <a:pt x="747713" y="1762"/>
                        </a:cubicBezTo>
                        <a:cubicBezTo>
                          <a:pt x="992982" y="-29194"/>
                          <a:pt x="1254919" y="357362"/>
                          <a:pt x="1471613" y="401812"/>
                        </a:cubicBezTo>
                        <a:cubicBezTo>
                          <a:pt x="1688307" y="446262"/>
                          <a:pt x="1912937" y="348631"/>
                          <a:pt x="2047875" y="268462"/>
                        </a:cubicBezTo>
                      </a:path>
                    </a:pathLst>
                  </a:custGeom>
                  <a:noFill/>
                  <a:ln w="571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Open Sans" panose="020B0606030504020204" pitchFamily="34" charset="0"/>
                      <a:ea typeface="Open Sans" panose="020B0606030504020204" pitchFamily="34" charset="0"/>
                      <a:cs typeface="Open Sans" panose="020B0606030504020204" pitchFamily="34" charset="0"/>
                    </a:endParaRPr>
                  </a:p>
                </p:txBody>
              </p:sp>
            </p:grpSp>
            <p:grpSp>
              <p:nvGrpSpPr>
                <p:cNvPr id="37" name="Group 36">
                  <a:extLst>
                    <a:ext uri="{FF2B5EF4-FFF2-40B4-BE49-F238E27FC236}">
                      <a16:creationId xmlns:a16="http://schemas.microsoft.com/office/drawing/2014/main" id="{9BF52AE0-2656-743C-8C5E-F93E35EED6D9}"/>
                    </a:ext>
                  </a:extLst>
                </p:cNvPr>
                <p:cNvGrpSpPr/>
                <p:nvPr/>
              </p:nvGrpSpPr>
              <p:grpSpPr>
                <a:xfrm>
                  <a:off x="8581947" y="4345398"/>
                  <a:ext cx="1710939" cy="1434213"/>
                  <a:chOff x="8604128" y="4635104"/>
                  <a:chExt cx="1377747" cy="1154906"/>
                </a:xfrm>
              </p:grpSpPr>
              <p:cxnSp>
                <p:nvCxnSpPr>
                  <p:cNvPr id="61" name="Straight Connector 60">
                    <a:extLst>
                      <a:ext uri="{FF2B5EF4-FFF2-40B4-BE49-F238E27FC236}">
                        <a16:creationId xmlns:a16="http://schemas.microsoft.com/office/drawing/2014/main" id="{85437A0B-AC43-12AB-9E04-76CEF8304468}"/>
                      </a:ext>
                    </a:extLst>
                  </p:cNvPr>
                  <p:cNvCxnSpPr>
                    <a:cxnSpLocks/>
                  </p:cNvCxnSpPr>
                  <p:nvPr/>
                </p:nvCxnSpPr>
                <p:spPr>
                  <a:xfrm flipV="1">
                    <a:off x="8867775" y="5739432"/>
                    <a:ext cx="1114100" cy="5057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B749D6A3-C168-90A6-4DCC-747C24DA1661}"/>
                      </a:ext>
                    </a:extLst>
                  </p:cNvPr>
                  <p:cNvCxnSpPr>
                    <a:cxnSpLocks/>
                  </p:cNvCxnSpPr>
                  <p:nvPr/>
                </p:nvCxnSpPr>
                <p:spPr>
                  <a:xfrm>
                    <a:off x="8605838" y="4635104"/>
                    <a:ext cx="299086" cy="291369"/>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63" name="Freeform: Shape 62">
                    <a:extLst>
                      <a:ext uri="{FF2B5EF4-FFF2-40B4-BE49-F238E27FC236}">
                        <a16:creationId xmlns:a16="http://schemas.microsoft.com/office/drawing/2014/main" id="{DA845B73-CCD4-8FCC-1087-8B1F2632DD7D}"/>
                      </a:ext>
                    </a:extLst>
                  </p:cNvPr>
                  <p:cNvSpPr/>
                  <p:nvPr/>
                </p:nvSpPr>
                <p:spPr>
                  <a:xfrm>
                    <a:off x="8715375" y="4973241"/>
                    <a:ext cx="747713" cy="585788"/>
                  </a:xfrm>
                  <a:custGeom>
                    <a:avLst/>
                    <a:gdLst>
                      <a:gd name="connsiteX0" fmla="*/ 0 w 2047875"/>
                      <a:gd name="connsiteY0" fmla="*/ 587550 h 587550"/>
                      <a:gd name="connsiteX1" fmla="*/ 747713 w 2047875"/>
                      <a:gd name="connsiteY1" fmla="*/ 1762 h 587550"/>
                      <a:gd name="connsiteX2" fmla="*/ 1471613 w 2047875"/>
                      <a:gd name="connsiteY2" fmla="*/ 401812 h 587550"/>
                      <a:gd name="connsiteX3" fmla="*/ 2047875 w 2047875"/>
                      <a:gd name="connsiteY3" fmla="*/ 268462 h 587550"/>
                      <a:gd name="connsiteX0" fmla="*/ 0 w 2047875"/>
                      <a:gd name="connsiteY0" fmla="*/ 592815 h 592815"/>
                      <a:gd name="connsiteX1" fmla="*/ 747713 w 2047875"/>
                      <a:gd name="connsiteY1" fmla="*/ 7027 h 592815"/>
                      <a:gd name="connsiteX2" fmla="*/ 2047875 w 2047875"/>
                      <a:gd name="connsiteY2" fmla="*/ 273727 h 592815"/>
                      <a:gd name="connsiteX0" fmla="*/ 0 w 747713"/>
                      <a:gd name="connsiteY0" fmla="*/ 585788 h 585788"/>
                      <a:gd name="connsiteX1" fmla="*/ 747713 w 747713"/>
                      <a:gd name="connsiteY1" fmla="*/ 0 h 585788"/>
                      <a:gd name="connsiteX0" fmla="*/ 0 w 747713"/>
                      <a:gd name="connsiteY0" fmla="*/ 585788 h 585788"/>
                      <a:gd name="connsiteX1" fmla="*/ 747713 w 747713"/>
                      <a:gd name="connsiteY1" fmla="*/ 0 h 585788"/>
                      <a:gd name="connsiteX0" fmla="*/ 0 w 747713"/>
                      <a:gd name="connsiteY0" fmla="*/ 585788 h 585788"/>
                      <a:gd name="connsiteX1" fmla="*/ 747713 w 747713"/>
                      <a:gd name="connsiteY1" fmla="*/ 0 h 585788"/>
                      <a:gd name="connsiteX0" fmla="*/ 0 w 747713"/>
                      <a:gd name="connsiteY0" fmla="*/ 585788 h 585788"/>
                      <a:gd name="connsiteX1" fmla="*/ 747713 w 747713"/>
                      <a:gd name="connsiteY1" fmla="*/ 0 h 585788"/>
                    </a:gdLst>
                    <a:ahLst/>
                    <a:cxnLst>
                      <a:cxn ang="0">
                        <a:pos x="connsiteX0" y="connsiteY0"/>
                      </a:cxn>
                      <a:cxn ang="0">
                        <a:pos x="connsiteX1" y="connsiteY1"/>
                      </a:cxn>
                    </a:cxnLst>
                    <a:rect l="l" t="t" r="r" b="b"/>
                    <a:pathLst>
                      <a:path w="747713" h="585788">
                        <a:moveTo>
                          <a:pt x="0" y="585788"/>
                        </a:moveTo>
                        <a:cubicBezTo>
                          <a:pt x="251222" y="308372"/>
                          <a:pt x="408783" y="84138"/>
                          <a:pt x="747713" y="0"/>
                        </a:cubicBezTo>
                      </a:path>
                    </a:pathLst>
                  </a:cu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Open Sans" panose="020B0606030504020204" pitchFamily="34" charset="0"/>
                      <a:ea typeface="Open Sans" panose="020B0606030504020204" pitchFamily="34" charset="0"/>
                      <a:cs typeface="Open Sans" panose="020B0606030504020204" pitchFamily="34" charset="0"/>
                    </a:endParaRPr>
                  </a:p>
                </p:txBody>
              </p:sp>
              <p:cxnSp>
                <p:nvCxnSpPr>
                  <p:cNvPr id="64" name="Straight Connector 63">
                    <a:extLst>
                      <a:ext uri="{FF2B5EF4-FFF2-40B4-BE49-F238E27FC236}">
                        <a16:creationId xmlns:a16="http://schemas.microsoft.com/office/drawing/2014/main" id="{DE391516-2032-8313-61A3-675184A9A941}"/>
                      </a:ext>
                    </a:extLst>
                  </p:cNvPr>
                  <p:cNvCxnSpPr>
                    <a:cxnSpLocks/>
                  </p:cNvCxnSpPr>
                  <p:nvPr/>
                </p:nvCxnSpPr>
                <p:spPr>
                  <a:xfrm flipV="1">
                    <a:off x="8604128" y="5106398"/>
                    <a:ext cx="275845" cy="28954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38" name="Group 37">
                  <a:extLst>
                    <a:ext uri="{FF2B5EF4-FFF2-40B4-BE49-F238E27FC236}">
                      <a16:creationId xmlns:a16="http://schemas.microsoft.com/office/drawing/2014/main" id="{707EB59F-B6B6-727C-1909-B115F6A08ED9}"/>
                    </a:ext>
                  </a:extLst>
                </p:cNvPr>
                <p:cNvGrpSpPr/>
                <p:nvPr/>
              </p:nvGrpSpPr>
              <p:grpSpPr>
                <a:xfrm>
                  <a:off x="9258749" y="4015458"/>
                  <a:ext cx="2216149" cy="2055419"/>
                  <a:chOff x="9144000" y="4368404"/>
                  <a:chExt cx="1784573" cy="1655144"/>
                </a:xfrm>
              </p:grpSpPr>
              <p:cxnSp>
                <p:nvCxnSpPr>
                  <p:cNvPr id="39" name="Straight Connector 38">
                    <a:extLst>
                      <a:ext uri="{FF2B5EF4-FFF2-40B4-BE49-F238E27FC236}">
                        <a16:creationId xmlns:a16="http://schemas.microsoft.com/office/drawing/2014/main" id="{E5C2A7A6-F057-87B6-349F-B683C8079310}"/>
                      </a:ext>
                    </a:extLst>
                  </p:cNvPr>
                  <p:cNvCxnSpPr>
                    <a:cxnSpLocks/>
                  </p:cNvCxnSpPr>
                  <p:nvPr/>
                </p:nvCxnSpPr>
                <p:spPr>
                  <a:xfrm flipV="1">
                    <a:off x="9144000" y="4368404"/>
                    <a:ext cx="419100" cy="456150"/>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B54B6A2-CE32-87AB-A7C6-A89CC0CD2515}"/>
                      </a:ext>
                    </a:extLst>
                  </p:cNvPr>
                  <p:cNvCxnSpPr>
                    <a:cxnSpLocks/>
                  </p:cNvCxnSpPr>
                  <p:nvPr/>
                </p:nvCxnSpPr>
                <p:spPr>
                  <a:xfrm flipV="1">
                    <a:off x="10306050" y="5694760"/>
                    <a:ext cx="622523" cy="33956"/>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83FF7B5F-66E9-D0E0-B8F4-5C3CD492E3E3}"/>
                      </a:ext>
                    </a:extLst>
                  </p:cNvPr>
                  <p:cNvCxnSpPr>
                    <a:cxnSpLocks/>
                  </p:cNvCxnSpPr>
                  <p:nvPr/>
                </p:nvCxnSpPr>
                <p:spPr>
                  <a:xfrm>
                    <a:off x="9320943" y="5326856"/>
                    <a:ext cx="718034" cy="696692"/>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sp>
                <p:nvSpPr>
                  <p:cNvPr id="42" name="Freeform: Shape 41">
                    <a:extLst>
                      <a:ext uri="{FF2B5EF4-FFF2-40B4-BE49-F238E27FC236}">
                        <a16:creationId xmlns:a16="http://schemas.microsoft.com/office/drawing/2014/main" id="{97F72200-E5A2-41FE-CCBA-64CFBFB37828}"/>
                      </a:ext>
                    </a:extLst>
                  </p:cNvPr>
                  <p:cNvSpPr/>
                  <p:nvPr/>
                </p:nvSpPr>
                <p:spPr>
                  <a:xfrm>
                    <a:off x="10195149" y="5239941"/>
                    <a:ext cx="576262" cy="144488"/>
                  </a:xfrm>
                  <a:custGeom>
                    <a:avLst/>
                    <a:gdLst>
                      <a:gd name="connsiteX0" fmla="*/ 0 w 2047875"/>
                      <a:gd name="connsiteY0" fmla="*/ 587550 h 587550"/>
                      <a:gd name="connsiteX1" fmla="*/ 747713 w 2047875"/>
                      <a:gd name="connsiteY1" fmla="*/ 1762 h 587550"/>
                      <a:gd name="connsiteX2" fmla="*/ 1471613 w 2047875"/>
                      <a:gd name="connsiteY2" fmla="*/ 401812 h 587550"/>
                      <a:gd name="connsiteX3" fmla="*/ 2047875 w 2047875"/>
                      <a:gd name="connsiteY3" fmla="*/ 268462 h 587550"/>
                      <a:gd name="connsiteX0" fmla="*/ 0 w 1300162"/>
                      <a:gd name="connsiteY0" fmla="*/ 1762 h 412950"/>
                      <a:gd name="connsiteX1" fmla="*/ 723900 w 1300162"/>
                      <a:gd name="connsiteY1" fmla="*/ 401812 h 412950"/>
                      <a:gd name="connsiteX2" fmla="*/ 1300162 w 1300162"/>
                      <a:gd name="connsiteY2" fmla="*/ 268462 h 412950"/>
                      <a:gd name="connsiteX0" fmla="*/ 0 w 576262"/>
                      <a:gd name="connsiteY0" fmla="*/ 133350 h 144488"/>
                      <a:gd name="connsiteX1" fmla="*/ 576262 w 576262"/>
                      <a:gd name="connsiteY1" fmla="*/ 0 h 144488"/>
                    </a:gdLst>
                    <a:ahLst/>
                    <a:cxnLst>
                      <a:cxn ang="0">
                        <a:pos x="connsiteX0" y="connsiteY0"/>
                      </a:cxn>
                      <a:cxn ang="0">
                        <a:pos x="connsiteX1" y="connsiteY1"/>
                      </a:cxn>
                    </a:cxnLst>
                    <a:rect l="l" t="t" r="r" b="b"/>
                    <a:pathLst>
                      <a:path w="576262" h="144488">
                        <a:moveTo>
                          <a:pt x="0" y="133350"/>
                        </a:moveTo>
                        <a:cubicBezTo>
                          <a:pt x="216694" y="177800"/>
                          <a:pt x="441324" y="80169"/>
                          <a:pt x="576262" y="0"/>
                        </a:cubicBezTo>
                      </a:path>
                    </a:pathLst>
                  </a:custGeom>
                  <a:no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Open Sans" panose="020B0606030504020204" pitchFamily="34" charset="0"/>
                      <a:ea typeface="Open Sans" panose="020B0606030504020204" pitchFamily="34" charset="0"/>
                      <a:cs typeface="Open Sans" panose="020B0606030504020204" pitchFamily="34" charset="0"/>
                    </a:endParaRPr>
                  </a:p>
                </p:txBody>
              </p:sp>
            </p:grpSp>
          </p:grpSp>
          <p:sp>
            <p:nvSpPr>
              <p:cNvPr id="69" name="TextBox 68">
                <a:extLst>
                  <a:ext uri="{FF2B5EF4-FFF2-40B4-BE49-F238E27FC236}">
                    <a16:creationId xmlns:a16="http://schemas.microsoft.com/office/drawing/2014/main" id="{B369AB76-A67E-744E-8C87-199649977526}"/>
                  </a:ext>
                </a:extLst>
              </p:cNvPr>
              <p:cNvSpPr txBox="1"/>
              <p:nvPr/>
            </p:nvSpPr>
            <p:spPr>
              <a:xfrm>
                <a:off x="9703848" y="14820264"/>
                <a:ext cx="279204" cy="305753"/>
              </a:xfrm>
              <a:prstGeom prst="rect">
                <a:avLst/>
              </a:prstGeom>
            </p:spPr>
            <p:txBody>
              <a:bodyPr vert="horz" wrap="square" lIns="91440" tIns="45720" rIns="91440" bIns="45720" rtlCol="0" anchor="ctr">
                <a:noAutofit/>
              </a:bodyPr>
              <a:lstStyle/>
              <a:p>
                <a:pPr algn="ctr"/>
                <a:r>
                  <a:rPr lang="en-US" sz="2000" b="1">
                    <a:solidFill>
                      <a:srgbClr val="FF0000"/>
                    </a:solidFill>
                    <a:latin typeface="Open Sans" panose="020B0606030504020204" pitchFamily="34" charset="0"/>
                    <a:ea typeface="Open Sans" panose="020B0606030504020204" pitchFamily="34" charset="0"/>
                    <a:cs typeface="Open Sans" panose="020B0606030504020204" pitchFamily="34" charset="0"/>
                  </a:rPr>
                  <a:t>1</a:t>
                </a:r>
              </a:p>
            </p:txBody>
          </p:sp>
          <p:sp>
            <p:nvSpPr>
              <p:cNvPr id="70" name="TextBox 69">
                <a:extLst>
                  <a:ext uri="{FF2B5EF4-FFF2-40B4-BE49-F238E27FC236}">
                    <a16:creationId xmlns:a16="http://schemas.microsoft.com/office/drawing/2014/main" id="{824B43DA-C57A-4F5A-D87D-3DEEB486B67A}"/>
                  </a:ext>
                </a:extLst>
              </p:cNvPr>
              <p:cNvSpPr txBox="1"/>
              <p:nvPr/>
            </p:nvSpPr>
            <p:spPr>
              <a:xfrm>
                <a:off x="9739532" y="15777810"/>
                <a:ext cx="279204" cy="305753"/>
              </a:xfrm>
              <a:prstGeom prst="rect">
                <a:avLst/>
              </a:prstGeom>
            </p:spPr>
            <p:txBody>
              <a:bodyPr vert="horz" wrap="square" lIns="91440" tIns="45720" rIns="91440" bIns="45720" rtlCol="0" anchor="ctr">
                <a:noAutofit/>
              </a:bodyPr>
              <a:lstStyle/>
              <a:p>
                <a:pPr algn="ctr"/>
                <a:r>
                  <a:rPr lang="en-US" sz="2000" b="1">
                    <a:solidFill>
                      <a:srgbClr val="FF0000"/>
                    </a:solidFill>
                    <a:latin typeface="Open Sans" panose="020B0606030504020204" pitchFamily="34" charset="0"/>
                    <a:ea typeface="Open Sans" panose="020B0606030504020204" pitchFamily="34" charset="0"/>
                    <a:cs typeface="Open Sans" panose="020B0606030504020204" pitchFamily="34" charset="0"/>
                  </a:rPr>
                  <a:t>2</a:t>
                </a:r>
              </a:p>
            </p:txBody>
          </p:sp>
          <p:sp>
            <p:nvSpPr>
              <p:cNvPr id="71" name="TextBox 70">
                <a:extLst>
                  <a:ext uri="{FF2B5EF4-FFF2-40B4-BE49-F238E27FC236}">
                    <a16:creationId xmlns:a16="http://schemas.microsoft.com/office/drawing/2014/main" id="{9AA3F9AC-CA6E-4F8D-4B70-D8F30ACCE15A}"/>
                  </a:ext>
                </a:extLst>
              </p:cNvPr>
              <p:cNvSpPr txBox="1"/>
              <p:nvPr/>
            </p:nvSpPr>
            <p:spPr>
              <a:xfrm>
                <a:off x="9905327" y="16117654"/>
                <a:ext cx="279204" cy="305753"/>
              </a:xfrm>
              <a:prstGeom prst="rect">
                <a:avLst/>
              </a:prstGeom>
            </p:spPr>
            <p:txBody>
              <a:bodyPr vert="horz" wrap="square" lIns="91440" tIns="45720" rIns="91440" bIns="45720" rtlCol="0" anchor="ctr">
                <a:noAutofit/>
              </a:bodyPr>
              <a:lstStyle/>
              <a:p>
                <a:pPr algn="ctr"/>
                <a:r>
                  <a:rPr lang="en-US" sz="2000" b="1" dirty="0">
                    <a:solidFill>
                      <a:srgbClr val="FF0000"/>
                    </a:solidFill>
                    <a:latin typeface="Open Sans" panose="020B0606030504020204" pitchFamily="34" charset="0"/>
                    <a:ea typeface="Open Sans" panose="020B0606030504020204" pitchFamily="34" charset="0"/>
                    <a:cs typeface="Open Sans" panose="020B0606030504020204" pitchFamily="34" charset="0"/>
                  </a:rPr>
                  <a:t>6</a:t>
                </a:r>
              </a:p>
            </p:txBody>
          </p:sp>
          <p:sp>
            <p:nvSpPr>
              <p:cNvPr id="72" name="TextBox 71">
                <a:extLst>
                  <a:ext uri="{FF2B5EF4-FFF2-40B4-BE49-F238E27FC236}">
                    <a16:creationId xmlns:a16="http://schemas.microsoft.com/office/drawing/2014/main" id="{276712CA-6C3C-DC3E-7AA2-2F23D5AB48F3}"/>
                  </a:ext>
                </a:extLst>
              </p:cNvPr>
              <p:cNvSpPr txBox="1"/>
              <p:nvPr/>
            </p:nvSpPr>
            <p:spPr>
              <a:xfrm>
                <a:off x="10192352" y="16411370"/>
                <a:ext cx="346225" cy="305753"/>
              </a:xfrm>
              <a:prstGeom prst="rect">
                <a:avLst/>
              </a:prstGeom>
            </p:spPr>
            <p:txBody>
              <a:bodyPr vert="horz" wrap="square" lIns="91440" tIns="45720" rIns="91440" bIns="45720" rtlCol="0" anchor="ctr">
                <a:noAutofit/>
              </a:bodyPr>
              <a:lstStyle/>
              <a:p>
                <a:pPr algn="ctr"/>
                <a:r>
                  <a:rPr lang="en-US" sz="2000" b="1" dirty="0">
                    <a:solidFill>
                      <a:srgbClr val="FF0000"/>
                    </a:solidFill>
                    <a:latin typeface="Open Sans" panose="020B0606030504020204" pitchFamily="34" charset="0"/>
                    <a:ea typeface="Open Sans" panose="020B0606030504020204" pitchFamily="34" charset="0"/>
                    <a:cs typeface="Open Sans" panose="020B0606030504020204" pitchFamily="34" charset="0"/>
                  </a:rPr>
                  <a:t>34</a:t>
                </a:r>
              </a:p>
            </p:txBody>
          </p:sp>
          <p:sp>
            <p:nvSpPr>
              <p:cNvPr id="73" name="TextBox 72">
                <a:extLst>
                  <a:ext uri="{FF2B5EF4-FFF2-40B4-BE49-F238E27FC236}">
                    <a16:creationId xmlns:a16="http://schemas.microsoft.com/office/drawing/2014/main" id="{B6A5B493-D28E-F49F-5D4F-2A4F03A00E64}"/>
                  </a:ext>
                </a:extLst>
              </p:cNvPr>
              <p:cNvSpPr txBox="1"/>
              <p:nvPr/>
            </p:nvSpPr>
            <p:spPr>
              <a:xfrm>
                <a:off x="11211161" y="14429166"/>
                <a:ext cx="279204" cy="305753"/>
              </a:xfrm>
              <a:prstGeom prst="rect">
                <a:avLst/>
              </a:prstGeom>
            </p:spPr>
            <p:txBody>
              <a:bodyPr vert="horz" wrap="square" lIns="91440" tIns="45720" rIns="91440" bIns="45720" rtlCol="0" anchor="ctr">
                <a:noAutofit/>
              </a:bodyPr>
              <a:lstStyle/>
              <a:p>
                <a:pPr algn="ctr"/>
                <a:r>
                  <a:rPr lang="en-US" sz="2000" b="1">
                    <a:solidFill>
                      <a:schemeClr val="accent1"/>
                    </a:solidFill>
                    <a:latin typeface="Open Sans" panose="020B0606030504020204" pitchFamily="34" charset="0"/>
                    <a:ea typeface="Open Sans" panose="020B0606030504020204" pitchFamily="34" charset="0"/>
                    <a:cs typeface="Open Sans" panose="020B0606030504020204" pitchFamily="34" charset="0"/>
                  </a:rPr>
                  <a:t>B</a:t>
                </a:r>
              </a:p>
            </p:txBody>
          </p:sp>
          <p:sp>
            <p:nvSpPr>
              <p:cNvPr id="74" name="TextBox 73">
                <a:extLst>
                  <a:ext uri="{FF2B5EF4-FFF2-40B4-BE49-F238E27FC236}">
                    <a16:creationId xmlns:a16="http://schemas.microsoft.com/office/drawing/2014/main" id="{3D6370D1-BFC1-071F-98ED-147D899E9BD8}"/>
                  </a:ext>
                </a:extLst>
              </p:cNvPr>
              <p:cNvSpPr txBox="1"/>
              <p:nvPr/>
            </p:nvSpPr>
            <p:spPr>
              <a:xfrm>
                <a:off x="12675891" y="15548273"/>
                <a:ext cx="279204" cy="305753"/>
              </a:xfrm>
              <a:prstGeom prst="rect">
                <a:avLst/>
              </a:prstGeom>
            </p:spPr>
            <p:txBody>
              <a:bodyPr vert="horz" wrap="square" lIns="91440" tIns="45720" rIns="91440" bIns="45720" rtlCol="0" anchor="ctr">
                <a:noAutofit/>
              </a:bodyPr>
              <a:lstStyle/>
              <a:p>
                <a:pPr algn="ctr"/>
                <a:r>
                  <a:rPr lang="en-US" sz="2000" b="1">
                    <a:solidFill>
                      <a:schemeClr val="accent1"/>
                    </a:solidFill>
                    <a:latin typeface="Open Sans" panose="020B0606030504020204" pitchFamily="34" charset="0"/>
                    <a:ea typeface="Open Sans" panose="020B0606030504020204" pitchFamily="34" charset="0"/>
                    <a:cs typeface="Open Sans" panose="020B0606030504020204" pitchFamily="34" charset="0"/>
                  </a:rPr>
                  <a:t>F</a:t>
                </a:r>
                <a:endParaRPr lang="en-US" sz="2000" b="1" dirty="0">
                  <a:solidFill>
                    <a:schemeClr val="accent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75" name="TextBox 74">
                <a:extLst>
                  <a:ext uri="{FF2B5EF4-FFF2-40B4-BE49-F238E27FC236}">
                    <a16:creationId xmlns:a16="http://schemas.microsoft.com/office/drawing/2014/main" id="{5BFF1F9D-B6FA-432A-1A5C-C278B4ED8ADC}"/>
                  </a:ext>
                </a:extLst>
              </p:cNvPr>
              <p:cNvSpPr txBox="1"/>
              <p:nvPr/>
            </p:nvSpPr>
            <p:spPr>
              <a:xfrm>
                <a:off x="12861241" y="16149789"/>
                <a:ext cx="385802" cy="305753"/>
              </a:xfrm>
              <a:prstGeom prst="rect">
                <a:avLst/>
              </a:prstGeom>
            </p:spPr>
            <p:txBody>
              <a:bodyPr vert="horz" wrap="square" lIns="91440" tIns="45720" rIns="91440" bIns="45720" rtlCol="0" anchor="ctr">
                <a:noAutofit/>
              </a:bodyPr>
              <a:lstStyle/>
              <a:p>
                <a:pPr algn="ctr"/>
                <a:r>
                  <a:rPr lang="en-US" sz="2000" b="1" dirty="0">
                    <a:solidFill>
                      <a:schemeClr val="accent1"/>
                    </a:solidFill>
                    <a:latin typeface="Open Sans" panose="020B0606030504020204" pitchFamily="34" charset="0"/>
                    <a:ea typeface="Open Sans" panose="020B0606030504020204" pitchFamily="34" charset="0"/>
                    <a:cs typeface="Open Sans" panose="020B0606030504020204" pitchFamily="34" charset="0"/>
                  </a:rPr>
                  <a:t>AH</a:t>
                </a:r>
              </a:p>
            </p:txBody>
          </p:sp>
          <p:sp>
            <p:nvSpPr>
              <p:cNvPr id="76" name="TextBox 75">
                <a:extLst>
                  <a:ext uri="{FF2B5EF4-FFF2-40B4-BE49-F238E27FC236}">
                    <a16:creationId xmlns:a16="http://schemas.microsoft.com/office/drawing/2014/main" id="{1C3FAF83-5200-AE1A-C240-7974516AFBBF}"/>
                  </a:ext>
                </a:extLst>
              </p:cNvPr>
              <p:cNvSpPr txBox="1"/>
              <p:nvPr/>
            </p:nvSpPr>
            <p:spPr>
              <a:xfrm>
                <a:off x="11803344" y="16585971"/>
                <a:ext cx="279204" cy="305753"/>
              </a:xfrm>
              <a:prstGeom prst="rect">
                <a:avLst/>
              </a:prstGeom>
            </p:spPr>
            <p:txBody>
              <a:bodyPr vert="horz" wrap="square" lIns="91440" tIns="45720" rIns="91440" bIns="45720" rtlCol="0" anchor="ctr">
                <a:noAutofit/>
              </a:bodyPr>
              <a:lstStyle/>
              <a:p>
                <a:pPr algn="ctr"/>
                <a:r>
                  <a:rPr lang="en-US" sz="2000" b="1">
                    <a:solidFill>
                      <a:schemeClr val="accent1"/>
                    </a:solidFill>
                    <a:latin typeface="Open Sans" panose="020B0606030504020204" pitchFamily="34" charset="0"/>
                    <a:ea typeface="Open Sans" panose="020B0606030504020204" pitchFamily="34" charset="0"/>
                    <a:cs typeface="Open Sans" panose="020B0606030504020204" pitchFamily="34" charset="0"/>
                  </a:rPr>
                  <a:t>A</a:t>
                </a:r>
              </a:p>
            </p:txBody>
          </p:sp>
        </p:grpSp>
        <p:grpSp>
          <p:nvGrpSpPr>
            <p:cNvPr id="43" name="Group 42">
              <a:extLst>
                <a:ext uri="{FF2B5EF4-FFF2-40B4-BE49-F238E27FC236}">
                  <a16:creationId xmlns:a16="http://schemas.microsoft.com/office/drawing/2014/main" id="{D8C85A90-A8E7-FB66-635C-542CD75A3E24}"/>
                </a:ext>
              </a:extLst>
            </p:cNvPr>
            <p:cNvGrpSpPr/>
            <p:nvPr/>
          </p:nvGrpSpPr>
          <p:grpSpPr>
            <a:xfrm>
              <a:off x="13193954" y="4064537"/>
              <a:ext cx="2057453" cy="904094"/>
              <a:chOff x="13193954" y="4064537"/>
              <a:chExt cx="2057453" cy="904094"/>
            </a:xfrm>
          </p:grpSpPr>
          <p:cxnSp>
            <p:nvCxnSpPr>
              <p:cNvPr id="31" name="Straight Connector 30">
                <a:extLst>
                  <a:ext uri="{FF2B5EF4-FFF2-40B4-BE49-F238E27FC236}">
                    <a16:creationId xmlns:a16="http://schemas.microsoft.com/office/drawing/2014/main" id="{B75E588C-8D54-411F-05BC-0CBFC2FCEFE8}"/>
                  </a:ext>
                </a:extLst>
              </p:cNvPr>
              <p:cNvCxnSpPr>
                <a:cxnSpLocks/>
              </p:cNvCxnSpPr>
              <p:nvPr/>
            </p:nvCxnSpPr>
            <p:spPr>
              <a:xfrm flipV="1">
                <a:off x="13193954" y="4363132"/>
                <a:ext cx="457200" cy="0"/>
              </a:xfrm>
              <a:prstGeom prst="line">
                <a:avLst/>
              </a:prstGeom>
              <a:ln w="1270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8B1A69FF-9AB8-B8DB-4098-CBB22E31034E}"/>
                  </a:ext>
                </a:extLst>
              </p:cNvPr>
              <p:cNvCxnSpPr>
                <a:cxnSpLocks/>
              </p:cNvCxnSpPr>
              <p:nvPr/>
            </p:nvCxnSpPr>
            <p:spPr>
              <a:xfrm>
                <a:off x="13193954" y="4782177"/>
                <a:ext cx="457200" cy="0"/>
              </a:xfrm>
              <a:prstGeom prst="line">
                <a:avLst/>
              </a:prstGeom>
              <a:ln w="127000">
                <a:solidFill>
                  <a:schemeClr val="accent1"/>
                </a:solidFill>
              </a:ln>
            </p:spPr>
            <p:style>
              <a:lnRef idx="1">
                <a:schemeClr val="accent1"/>
              </a:lnRef>
              <a:fillRef idx="0">
                <a:schemeClr val="accent1"/>
              </a:fillRef>
              <a:effectRef idx="0">
                <a:schemeClr val="accent1"/>
              </a:effectRef>
              <a:fontRef idx="minor">
                <a:schemeClr val="tx1"/>
              </a:fontRef>
            </p:style>
          </p:cxnSp>
          <p:sp>
            <p:nvSpPr>
              <p:cNvPr id="34" name="TextBox 33">
                <a:extLst>
                  <a:ext uri="{FF2B5EF4-FFF2-40B4-BE49-F238E27FC236}">
                    <a16:creationId xmlns:a16="http://schemas.microsoft.com/office/drawing/2014/main" id="{7D8D6275-2D4A-6D28-7C8E-C4C833D413ED}"/>
                  </a:ext>
                </a:extLst>
              </p:cNvPr>
              <p:cNvSpPr txBox="1"/>
              <p:nvPr/>
            </p:nvSpPr>
            <p:spPr>
              <a:xfrm>
                <a:off x="13627064" y="4064537"/>
                <a:ext cx="1624343" cy="904094"/>
              </a:xfrm>
              <a:prstGeom prst="rect">
                <a:avLst/>
              </a:prstGeom>
              <a:noFill/>
            </p:spPr>
            <p:txBody>
              <a:bodyPr wrap="square" rtlCol="0">
                <a:spAutoFit/>
              </a:bodyPr>
              <a:lstStyle/>
              <a:p>
                <a:pPr>
                  <a:lnSpc>
                    <a:spcPct val="150000"/>
                  </a:lnSpc>
                </a:pPr>
                <a:r>
                  <a:rPr lang="en-US" i="1">
                    <a:latin typeface="Open Sans" panose="020B0606030504020204" pitchFamily="34" charset="0"/>
                    <a:ea typeface="Open Sans" panose="020B0606030504020204" pitchFamily="34" charset="0"/>
                    <a:cs typeface="Open Sans" panose="020B0606030504020204" pitchFamily="34" charset="0"/>
                  </a:rPr>
                  <a:t>“start” pieces</a:t>
                </a:r>
              </a:p>
              <a:p>
                <a:pPr>
                  <a:lnSpc>
                    <a:spcPct val="150000"/>
                  </a:lnSpc>
                </a:pPr>
                <a:r>
                  <a:rPr lang="en-US" i="1">
                    <a:latin typeface="Open Sans" panose="020B0606030504020204" pitchFamily="34" charset="0"/>
                    <a:ea typeface="Open Sans" panose="020B0606030504020204" pitchFamily="34" charset="0"/>
                    <a:cs typeface="Open Sans" panose="020B0606030504020204" pitchFamily="34" charset="0"/>
                  </a:rPr>
                  <a:t>“end” pieces</a:t>
                </a:r>
              </a:p>
            </p:txBody>
          </p:sp>
        </p:grpSp>
      </p:grpSp>
      <p:sp>
        <p:nvSpPr>
          <p:cNvPr id="59" name="Rounded Rectangle 8">
            <a:extLst>
              <a:ext uri="{FF2B5EF4-FFF2-40B4-BE49-F238E27FC236}">
                <a16:creationId xmlns:a16="http://schemas.microsoft.com/office/drawing/2014/main" id="{217E638A-2E91-D62C-9908-E96815008A24}"/>
              </a:ext>
            </a:extLst>
          </p:cNvPr>
          <p:cNvSpPr/>
          <p:nvPr/>
        </p:nvSpPr>
        <p:spPr bwMode="auto">
          <a:xfrm>
            <a:off x="9288145" y="3543193"/>
            <a:ext cx="6233590" cy="5137657"/>
          </a:xfrm>
          <a:prstGeom prst="roundRect">
            <a:avLst>
              <a:gd name="adj" fmla="val 3090"/>
            </a:avLst>
          </a:prstGeom>
          <a:noFill/>
          <a:ln w="38100">
            <a:solidFill>
              <a:schemeClr val="tx1"/>
            </a:solidFill>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square" lIns="54186" tIns="27094" rIns="54186" bIns="27094" numCol="1" rtlCol="0" anchor="b" anchorCtr="0" compatLnSpc="1">
            <a:prstTxWarp prst="textNoShape">
              <a:avLst/>
            </a:prstTxWarp>
          </a:bodyPr>
          <a:lstStyle/>
          <a:p>
            <a:pPr defTabSz="681184"/>
            <a:r>
              <a:rPr lang="en-US" sz="2200" b="1" dirty="0">
                <a:latin typeface="Open Sans"/>
                <a:ea typeface="Open Sans"/>
                <a:cs typeface="Open Sans"/>
              </a:rPr>
              <a:t>[1]: </a:t>
            </a:r>
            <a:r>
              <a:rPr lang="en-US" sz="2200" dirty="0">
                <a:latin typeface="Open Sans"/>
                <a:ea typeface="Open Sans"/>
                <a:cs typeface="Open Sans"/>
              </a:rPr>
              <a:t>Fragmentation of four flights, </a:t>
            </a:r>
            <a:br>
              <a:rPr lang="en-US" sz="2200" dirty="0">
                <a:latin typeface="Open Sans"/>
                <a:ea typeface="Open Sans"/>
                <a:cs typeface="Open Sans"/>
              </a:rPr>
            </a:br>
            <a:r>
              <a:rPr lang="en-US" sz="2200" dirty="0">
                <a:latin typeface="Open Sans"/>
                <a:ea typeface="Open Sans"/>
                <a:cs typeface="Open Sans"/>
              </a:rPr>
              <a:t>“start” pieces are indexed while “end” </a:t>
            </a:r>
            <a:br>
              <a:rPr lang="en-US" sz="2200" dirty="0">
                <a:latin typeface="Open Sans"/>
                <a:ea typeface="Open Sans"/>
                <a:cs typeface="Open Sans"/>
              </a:rPr>
            </a:br>
            <a:r>
              <a:rPr lang="en-US" sz="2200" dirty="0">
                <a:latin typeface="Open Sans"/>
                <a:ea typeface="Open Sans"/>
                <a:cs typeface="Open Sans"/>
              </a:rPr>
              <a:t>pieces are labeled spreadsheet-style.</a:t>
            </a:r>
          </a:p>
        </p:txBody>
      </p:sp>
      <p:pic>
        <p:nvPicPr>
          <p:cNvPr id="21" name="Graphic 20" descr="Process diagram for analysis of fragemented flight trajectories. Starts with combining points intro trajectories. Then feature generation, allowing for the creation of a similarity matrix. Finally the trajectories are matched and scored against the ground truth.">
            <a:extLst>
              <a:ext uri="{FF2B5EF4-FFF2-40B4-BE49-F238E27FC236}">
                <a16:creationId xmlns:a16="http://schemas.microsoft.com/office/drawing/2014/main" id="{02245D40-B8FE-7D95-B8ED-7C397B6379E5}"/>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6052801" y="3776220"/>
            <a:ext cx="16261218" cy="4691222"/>
          </a:xfrm>
          <a:prstGeom prst="rect">
            <a:avLst/>
          </a:prstGeom>
        </p:spPr>
      </p:pic>
      <p:sp>
        <p:nvSpPr>
          <p:cNvPr id="60" name="Rounded Rectangle 8">
            <a:extLst>
              <a:ext uri="{FF2B5EF4-FFF2-40B4-BE49-F238E27FC236}">
                <a16:creationId xmlns:a16="http://schemas.microsoft.com/office/drawing/2014/main" id="{EAEABD2A-1EE5-61B7-6135-C8691E6555E2}"/>
              </a:ext>
            </a:extLst>
          </p:cNvPr>
          <p:cNvSpPr/>
          <p:nvPr/>
        </p:nvSpPr>
        <p:spPr bwMode="auto">
          <a:xfrm>
            <a:off x="15861823" y="3588095"/>
            <a:ext cx="16625813" cy="5137657"/>
          </a:xfrm>
          <a:prstGeom prst="roundRect">
            <a:avLst>
              <a:gd name="adj" fmla="val 3090"/>
            </a:avLst>
          </a:prstGeom>
          <a:noFill/>
          <a:ln w="38100">
            <a:solidFill>
              <a:schemeClr val="tx1"/>
            </a:solidFill>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square" lIns="54186" tIns="27094" rIns="54186" bIns="27094" numCol="1" rtlCol="0" anchor="b" anchorCtr="0" compatLnSpc="1">
            <a:prstTxWarp prst="textNoShape">
              <a:avLst/>
            </a:prstTxWarp>
          </a:bodyPr>
          <a:lstStyle/>
          <a:p>
            <a:pPr defTabSz="681184"/>
            <a:r>
              <a:rPr lang="en-US" sz="2200" b="1" dirty="0">
                <a:latin typeface="Open Sans" panose="020B0606030504020204" pitchFamily="34" charset="0"/>
                <a:ea typeface="Open Sans" panose="020B0606030504020204" pitchFamily="34" charset="0"/>
                <a:cs typeface="Open Sans" panose="020B0606030504020204" pitchFamily="34" charset="0"/>
              </a:rPr>
              <a:t>[2]: </a:t>
            </a:r>
            <a:r>
              <a:rPr lang="en-US" sz="2200" dirty="0">
                <a:latin typeface="Open Sans" panose="020B0606030504020204" pitchFamily="34" charset="0"/>
                <a:ea typeface="Open Sans" panose="020B0606030504020204" pitchFamily="34" charset="0"/>
                <a:cs typeface="Open Sans" panose="020B0606030504020204" pitchFamily="34" charset="0"/>
              </a:rPr>
              <a:t>Our process diagram</a:t>
            </a:r>
          </a:p>
        </p:txBody>
      </p:sp>
      <p:sp>
        <p:nvSpPr>
          <p:cNvPr id="84" name="TextBox 83">
            <a:extLst>
              <a:ext uri="{FF2B5EF4-FFF2-40B4-BE49-F238E27FC236}">
                <a16:creationId xmlns:a16="http://schemas.microsoft.com/office/drawing/2014/main" id="{02A97BA1-80A5-19A1-5B2E-0EC0805ACD4C}"/>
              </a:ext>
            </a:extLst>
          </p:cNvPr>
          <p:cNvSpPr txBox="1"/>
          <p:nvPr/>
        </p:nvSpPr>
        <p:spPr>
          <a:xfrm>
            <a:off x="8412454" y="9000233"/>
            <a:ext cx="7863840" cy="567531"/>
          </a:xfrm>
          <a:prstGeom prst="roundRect">
            <a:avLst/>
          </a:prstGeom>
          <a:solidFill>
            <a:schemeClr val="tx1">
              <a:lumMod val="65000"/>
              <a:lumOff val="35000"/>
            </a:schemeClr>
          </a:solidFill>
          <a:ln>
            <a:noFill/>
          </a:ln>
        </p:spPr>
        <p:style>
          <a:lnRef idx="0">
            <a:scrgbClr r="0" g="0" b="0"/>
          </a:lnRef>
          <a:fillRef idx="0">
            <a:scrgbClr r="0" g="0" b="0"/>
          </a:fillRef>
          <a:effectRef idx="0">
            <a:scrgbClr r="0" g="0" b="0"/>
          </a:effectRef>
          <a:fontRef idx="minor">
            <a:schemeClr val="lt1"/>
          </a:fontRef>
        </p:style>
        <p:txBody>
          <a:bodyPr wrap="square" lIns="81280" tIns="40640" rIns="81280" bIns="40640" rtlCol="0" anchor="t">
            <a:spAutoFit/>
          </a:bodyPr>
          <a:lstStyle/>
          <a:p>
            <a:pPr algn="ctr"/>
            <a:r>
              <a:rPr lang="en-US" sz="2800" b="1" dirty="0">
                <a:solidFill>
                  <a:schemeClr val="bg1"/>
                </a:solidFill>
                <a:latin typeface="Open Sans" panose="020B0606030504020204" pitchFamily="34" charset="0"/>
                <a:ea typeface="Open Sans" panose="020B0606030504020204" pitchFamily="34" charset="0"/>
                <a:cs typeface="Open Sans" panose="020B0606030504020204" pitchFamily="34" charset="0"/>
              </a:rPr>
              <a:t>1. Culling</a:t>
            </a:r>
          </a:p>
        </p:txBody>
      </p:sp>
      <p:sp>
        <p:nvSpPr>
          <p:cNvPr id="83" name="Rounded Rectangle 8">
            <a:extLst>
              <a:ext uri="{FF2B5EF4-FFF2-40B4-BE49-F238E27FC236}">
                <a16:creationId xmlns:a16="http://schemas.microsoft.com/office/drawing/2014/main" id="{6ACEB680-EDE3-537A-33F6-204C34506966}"/>
              </a:ext>
            </a:extLst>
          </p:cNvPr>
          <p:cNvSpPr/>
          <p:nvPr/>
        </p:nvSpPr>
        <p:spPr bwMode="auto">
          <a:xfrm>
            <a:off x="8412454" y="9517012"/>
            <a:ext cx="7863840" cy="4873752"/>
          </a:xfrm>
          <a:prstGeom prst="roundRect">
            <a:avLst>
              <a:gd name="adj" fmla="val 3090"/>
            </a:avLst>
          </a:prstGeom>
          <a:solidFill>
            <a:schemeClr val="accent3">
              <a:lumMod val="20000"/>
              <a:lumOff val="80000"/>
            </a:schemeClr>
          </a:solidFill>
          <a:ln w="38100">
            <a:noFill/>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square" lIns="54186" tIns="27094" rIns="54186" bIns="27094" numCol="1" rtlCol="0" anchor="t" anchorCtr="0" compatLnSpc="1">
            <a:prstTxWarp prst="textNoShape">
              <a:avLst/>
            </a:prstTxWarp>
          </a:bodyPr>
          <a:lstStyle/>
          <a:p>
            <a:pPr defTabSz="681184"/>
            <a:r>
              <a:rPr lang="en-US" sz="2200" b="1" dirty="0">
                <a:latin typeface="Open Sans"/>
                <a:ea typeface="Open Sans"/>
                <a:cs typeface="Open Sans"/>
              </a:rPr>
              <a:t>Why?</a:t>
            </a:r>
            <a:r>
              <a:rPr lang="en-US" sz="2200" dirty="0">
                <a:latin typeface="Open Sans"/>
                <a:ea typeface="Open Sans"/>
                <a:cs typeface="Open Sans"/>
              </a:rPr>
              <a:t>  Wanted to narrow down potential endpoints for flights before using features to eliminate obvious unrealistic matches &amp; efficiency reasons</a:t>
            </a:r>
          </a:p>
          <a:p>
            <a:pPr defTabSz="681184"/>
            <a:endParaRPr lang="en-US" sz="2200" b="1" dirty="0">
              <a:latin typeface="Open Sans" panose="020B0606030504020204" pitchFamily="34" charset="0"/>
              <a:ea typeface="Open Sans" panose="020B0606030504020204" pitchFamily="34" charset="0"/>
              <a:cs typeface="Open Sans" panose="020B0606030504020204" pitchFamily="34" charset="0"/>
            </a:endParaRPr>
          </a:p>
          <a:p>
            <a:pPr defTabSz="681184"/>
            <a:r>
              <a:rPr lang="en-US" sz="2200" b="1" dirty="0">
                <a:latin typeface="Open Sans"/>
                <a:ea typeface="Open Sans"/>
                <a:cs typeface="Open Sans"/>
              </a:rPr>
              <a:t>How?</a:t>
            </a:r>
            <a:r>
              <a:rPr lang="en-US" sz="2200" dirty="0">
                <a:latin typeface="Open Sans"/>
                <a:ea typeface="Open Sans"/>
                <a:cs typeface="Open Sans"/>
              </a:rPr>
              <a:t>  Implemented 3 culling approaches: </a:t>
            </a:r>
          </a:p>
          <a:p>
            <a:pPr marL="736600" lvl="1" indent="-457200" defTabSz="681184">
              <a:buAutoNum type="arabicPeriod"/>
            </a:pPr>
            <a:r>
              <a:rPr lang="en-US" sz="2200" dirty="0">
                <a:latin typeface="Open Sans"/>
                <a:ea typeface="Open Sans"/>
                <a:cs typeface="Open Sans"/>
              </a:rPr>
              <a:t>time based (going backwards in time)</a:t>
            </a:r>
            <a:endParaRPr lang="en-US" dirty="0">
              <a:latin typeface="Calibri" panose="020F0502020204030204"/>
              <a:ea typeface="Open Sans"/>
              <a:cs typeface="Calibri" panose="020F0502020204030204"/>
            </a:endParaRPr>
          </a:p>
          <a:p>
            <a:pPr marL="736600" lvl="1" indent="-457200" defTabSz="681184">
              <a:buAutoNum type="arabicPeriod"/>
            </a:pPr>
            <a:r>
              <a:rPr lang="en-US" sz="2200" dirty="0">
                <a:latin typeface="Open Sans"/>
                <a:ea typeface="Open Sans"/>
                <a:cs typeface="Open Sans"/>
              </a:rPr>
              <a:t>speed based (flights that pass threshold of mach-1)</a:t>
            </a:r>
            <a:endParaRPr lang="en-US" sz="1850" dirty="0">
              <a:latin typeface="Calibri"/>
              <a:ea typeface="Open Sans"/>
              <a:cs typeface="Calibri"/>
            </a:endParaRPr>
          </a:p>
          <a:p>
            <a:pPr marL="736600" lvl="1" indent="-457200" defTabSz="681184">
              <a:buAutoNum type="arabicPeriod"/>
            </a:pPr>
            <a:r>
              <a:rPr lang="en-US" sz="2200" dirty="0">
                <a:latin typeface="Open Sans"/>
                <a:ea typeface="Open Sans"/>
                <a:cs typeface="Open Sans"/>
              </a:rPr>
              <a:t>ascent/descent rate based (flights that climb or descend faster than 4000 ft/min)</a:t>
            </a:r>
            <a:endParaRPr lang="en-US" sz="1850" dirty="0">
              <a:latin typeface="Calibri"/>
              <a:ea typeface="Open Sans"/>
              <a:cs typeface="Calibri"/>
            </a:endParaRPr>
          </a:p>
          <a:p>
            <a:pPr defTabSz="681184"/>
            <a:endParaRPr lang="en-US" sz="2200" b="1" dirty="0">
              <a:latin typeface="Open Sans"/>
              <a:ea typeface="Open Sans"/>
              <a:cs typeface="Open Sans"/>
            </a:endParaRPr>
          </a:p>
          <a:p>
            <a:pPr defTabSz="681184"/>
            <a:r>
              <a:rPr lang="en-US" sz="2200" b="1" dirty="0">
                <a:latin typeface="Open Sans"/>
                <a:ea typeface="Open Sans"/>
                <a:cs typeface="Open Sans"/>
              </a:rPr>
              <a:t>Results:</a:t>
            </a:r>
            <a:endParaRPr lang="en-US" sz="2200" dirty="0">
              <a:latin typeface="Open Sans"/>
              <a:ea typeface="Open Sans"/>
              <a:cs typeface="Open Sans"/>
            </a:endParaRPr>
          </a:p>
          <a:p>
            <a:pPr defTabSz="681184"/>
            <a:r>
              <a:rPr lang="en-US" sz="2200" dirty="0">
                <a:latin typeface="Open Sans"/>
                <a:ea typeface="Open Sans"/>
                <a:cs typeface="Open Sans"/>
              </a:rPr>
              <a:t>Time: 8.66% match-space reduction</a:t>
            </a:r>
          </a:p>
          <a:p>
            <a:pPr defTabSz="681184"/>
            <a:r>
              <a:rPr lang="en-US" sz="2200" dirty="0">
                <a:latin typeface="Open Sans"/>
                <a:ea typeface="Open Sans"/>
                <a:cs typeface="Open Sans"/>
              </a:rPr>
              <a:t>Speed: 78.16% match-space reduction</a:t>
            </a:r>
          </a:p>
          <a:p>
            <a:pPr defTabSz="681184"/>
            <a:r>
              <a:rPr lang="en-US" sz="2200" dirty="0">
                <a:latin typeface="Open Sans"/>
                <a:ea typeface="Open Sans"/>
                <a:cs typeface="Open Sans"/>
              </a:rPr>
              <a:t>Ascent/Descent: 9.62% match-space reduction</a:t>
            </a:r>
            <a:endParaRPr lang="en-US" sz="1850" dirty="0">
              <a:cs typeface="Calibri"/>
            </a:endParaRPr>
          </a:p>
        </p:txBody>
      </p:sp>
      <p:pic>
        <p:nvPicPr>
          <p:cNvPr id="23" name="Picture 22" descr="Map with colored lines that demostrate flights. This version has lots of overlapping fligths that make it difficult to see.">
            <a:extLst>
              <a:ext uri="{FF2B5EF4-FFF2-40B4-BE49-F238E27FC236}">
                <a16:creationId xmlns:a16="http://schemas.microsoft.com/office/drawing/2014/main" id="{CA6072C3-B33E-9C11-1507-11B90A10613F}"/>
              </a:ext>
            </a:extLst>
          </p:cNvPr>
          <p:cNvPicPr>
            <a:picLocks noChangeAspect="1"/>
          </p:cNvPicPr>
          <p:nvPr/>
        </p:nvPicPr>
        <p:blipFill rotWithShape="1">
          <a:blip r:embed="rId4">
            <a:extLst>
              <a:ext uri="{28A0092B-C50C-407E-A947-70E740481C1C}">
                <a14:useLocalDpi xmlns:a14="http://schemas.microsoft.com/office/drawing/2010/main" val="0"/>
              </a:ext>
            </a:extLst>
          </a:blip>
          <a:srcRect r="4744"/>
          <a:stretch/>
        </p:blipFill>
        <p:spPr>
          <a:xfrm>
            <a:off x="445909" y="9171478"/>
            <a:ext cx="7526516" cy="1913310"/>
          </a:xfrm>
          <a:prstGeom prst="rect">
            <a:avLst/>
          </a:prstGeom>
        </p:spPr>
      </p:pic>
      <p:sp>
        <p:nvSpPr>
          <p:cNvPr id="15" name="Rounded Rectangle 8">
            <a:extLst>
              <a:ext uri="{FF2B5EF4-FFF2-40B4-BE49-F238E27FC236}">
                <a16:creationId xmlns:a16="http://schemas.microsoft.com/office/drawing/2014/main" id="{6D36C01A-5359-DC49-0813-0D68377EF1AC}"/>
              </a:ext>
            </a:extLst>
          </p:cNvPr>
          <p:cNvSpPr/>
          <p:nvPr/>
        </p:nvSpPr>
        <p:spPr bwMode="auto">
          <a:xfrm>
            <a:off x="301752" y="8977852"/>
            <a:ext cx="7863840" cy="2606040"/>
          </a:xfrm>
          <a:prstGeom prst="roundRect">
            <a:avLst>
              <a:gd name="adj" fmla="val 3090"/>
            </a:avLst>
          </a:prstGeom>
          <a:noFill/>
          <a:ln w="38100">
            <a:solidFill>
              <a:schemeClr val="tx1"/>
            </a:solidFill>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square" lIns="54186" tIns="27094" rIns="54186" bIns="27094" numCol="1" rtlCol="0" anchor="b" anchorCtr="0" compatLnSpc="1">
            <a:prstTxWarp prst="textNoShape">
              <a:avLst/>
            </a:prstTxWarp>
          </a:bodyPr>
          <a:lstStyle/>
          <a:p>
            <a:pPr defTabSz="681184"/>
            <a:r>
              <a:rPr lang="en-US" sz="2000" b="1">
                <a:latin typeface="Open Sans"/>
                <a:ea typeface="Open Sans"/>
                <a:cs typeface="Open Sans"/>
              </a:rPr>
              <a:t>[3]</a:t>
            </a:r>
            <a:r>
              <a:rPr lang="en-US" sz="2000">
                <a:latin typeface="Open Sans"/>
                <a:ea typeface="Open Sans"/>
                <a:cs typeface="Open Sans"/>
              </a:rPr>
              <a:t> All flight pieces before culling step</a:t>
            </a:r>
            <a:endParaRPr lang="en-US" sz="2000">
              <a:latin typeface="Open Sans" panose="020B0606030504020204" pitchFamily="34" charset="0"/>
              <a:ea typeface="Open Sans" panose="020B0606030504020204" pitchFamily="34" charset="0"/>
              <a:cs typeface="Open Sans" panose="020B0606030504020204" pitchFamily="34" charset="0"/>
            </a:endParaRPr>
          </a:p>
        </p:txBody>
      </p:sp>
      <p:pic>
        <p:nvPicPr>
          <p:cNvPr id="25" name="Picture 24" descr="Map with colored lines that demostrate flights. This version has only a few fligths that make it easy to see which are the correct pair.">
            <a:extLst>
              <a:ext uri="{FF2B5EF4-FFF2-40B4-BE49-F238E27FC236}">
                <a16:creationId xmlns:a16="http://schemas.microsoft.com/office/drawing/2014/main" id="{56935BC9-E5EE-A5B4-220C-1FF837C13DD4}"/>
              </a:ext>
            </a:extLst>
          </p:cNvPr>
          <p:cNvPicPr>
            <a:picLocks noChangeAspect="1"/>
          </p:cNvPicPr>
          <p:nvPr/>
        </p:nvPicPr>
        <p:blipFill rotWithShape="1">
          <a:blip r:embed="rId5">
            <a:extLst>
              <a:ext uri="{28A0092B-C50C-407E-A947-70E740481C1C}">
                <a14:useLocalDpi xmlns:a14="http://schemas.microsoft.com/office/drawing/2010/main" val="0"/>
              </a:ext>
            </a:extLst>
          </a:blip>
          <a:srcRect r="4744"/>
          <a:stretch/>
        </p:blipFill>
        <p:spPr>
          <a:xfrm>
            <a:off x="445909" y="12010845"/>
            <a:ext cx="7526516" cy="1913310"/>
          </a:xfrm>
          <a:prstGeom prst="rect">
            <a:avLst/>
          </a:prstGeom>
        </p:spPr>
      </p:pic>
      <p:sp>
        <p:nvSpPr>
          <p:cNvPr id="16" name="Rounded Rectangle 8">
            <a:extLst>
              <a:ext uri="{FF2B5EF4-FFF2-40B4-BE49-F238E27FC236}">
                <a16:creationId xmlns:a16="http://schemas.microsoft.com/office/drawing/2014/main" id="{B7C69CCD-1BF0-8283-3C89-4A89095CB413}"/>
              </a:ext>
            </a:extLst>
          </p:cNvPr>
          <p:cNvSpPr/>
          <p:nvPr/>
        </p:nvSpPr>
        <p:spPr bwMode="auto">
          <a:xfrm>
            <a:off x="301752" y="11784723"/>
            <a:ext cx="7863840" cy="2606040"/>
          </a:xfrm>
          <a:prstGeom prst="roundRect">
            <a:avLst>
              <a:gd name="adj" fmla="val 3090"/>
            </a:avLst>
          </a:prstGeom>
          <a:noFill/>
          <a:ln w="38100">
            <a:solidFill>
              <a:schemeClr val="tx1"/>
            </a:solidFill>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square" lIns="54186" tIns="27094" rIns="54186" bIns="27094" numCol="1" rtlCol="0" anchor="b" anchorCtr="0" compatLnSpc="1">
            <a:prstTxWarp prst="textNoShape">
              <a:avLst/>
            </a:prstTxWarp>
          </a:bodyPr>
          <a:lstStyle/>
          <a:p>
            <a:pPr defTabSz="681184"/>
            <a:r>
              <a:rPr lang="en-US" sz="2000" b="1">
                <a:latin typeface="Open Sans"/>
                <a:ea typeface="+mn-lt"/>
                <a:cs typeface="+mn-lt"/>
              </a:rPr>
              <a:t>[4] </a:t>
            </a:r>
            <a:r>
              <a:rPr lang="en-US" sz="2000">
                <a:latin typeface="Open Sans"/>
                <a:ea typeface="+mn-lt"/>
                <a:cs typeface="+mn-lt"/>
              </a:rPr>
              <a:t>Remaining potential matches after culling step</a:t>
            </a:r>
            <a:endParaRPr lang="en-US">
              <a:latin typeface="Open Sans"/>
              <a:ea typeface="+mn-lt"/>
              <a:cs typeface="+mn-lt"/>
            </a:endParaRPr>
          </a:p>
        </p:txBody>
      </p:sp>
      <p:sp>
        <p:nvSpPr>
          <p:cNvPr id="86" name="TextBox 85">
            <a:extLst>
              <a:ext uri="{FF2B5EF4-FFF2-40B4-BE49-F238E27FC236}">
                <a16:creationId xmlns:a16="http://schemas.microsoft.com/office/drawing/2014/main" id="{B2B3D920-30D3-5913-C08F-C72A048E2F8C}"/>
              </a:ext>
            </a:extLst>
          </p:cNvPr>
          <p:cNvSpPr txBox="1"/>
          <p:nvPr/>
        </p:nvSpPr>
        <p:spPr>
          <a:xfrm>
            <a:off x="16523156" y="9000233"/>
            <a:ext cx="7863840" cy="567531"/>
          </a:xfrm>
          <a:prstGeom prst="roundRect">
            <a:avLst/>
          </a:prstGeom>
          <a:solidFill>
            <a:schemeClr val="tx1">
              <a:lumMod val="65000"/>
              <a:lumOff val="35000"/>
            </a:schemeClr>
          </a:solidFill>
          <a:ln>
            <a:noFill/>
          </a:ln>
        </p:spPr>
        <p:style>
          <a:lnRef idx="0">
            <a:scrgbClr r="0" g="0" b="0"/>
          </a:lnRef>
          <a:fillRef idx="0">
            <a:scrgbClr r="0" g="0" b="0"/>
          </a:fillRef>
          <a:effectRef idx="0">
            <a:scrgbClr r="0" g="0" b="0"/>
          </a:effectRef>
          <a:fontRef idx="minor">
            <a:schemeClr val="lt1"/>
          </a:fontRef>
        </p:style>
        <p:txBody>
          <a:bodyPr wrap="square" lIns="81280" tIns="40640" rIns="81280" bIns="40640" rtlCol="0" anchor="t">
            <a:spAutoFit/>
          </a:bodyPr>
          <a:lstStyle/>
          <a:p>
            <a:pPr algn="ctr"/>
            <a:r>
              <a:rPr lang="en-US" sz="2800" b="1">
                <a:solidFill>
                  <a:schemeClr val="bg1"/>
                </a:solidFill>
                <a:latin typeface="Open Sans" panose="020B0606030504020204" pitchFamily="34" charset="0"/>
                <a:ea typeface="Open Sans" panose="020B0606030504020204" pitchFamily="34" charset="0"/>
                <a:cs typeface="Open Sans" panose="020B0606030504020204" pitchFamily="34" charset="0"/>
              </a:rPr>
              <a:t>2. Features</a:t>
            </a:r>
          </a:p>
        </p:txBody>
      </p:sp>
      <p:sp>
        <p:nvSpPr>
          <p:cNvPr id="85" name="Rounded Rectangle 8">
            <a:extLst>
              <a:ext uri="{FF2B5EF4-FFF2-40B4-BE49-F238E27FC236}">
                <a16:creationId xmlns:a16="http://schemas.microsoft.com/office/drawing/2014/main" id="{A190BF3F-A388-F79A-57CB-EF1C5C53B564}"/>
              </a:ext>
            </a:extLst>
          </p:cNvPr>
          <p:cNvSpPr/>
          <p:nvPr/>
        </p:nvSpPr>
        <p:spPr bwMode="auto">
          <a:xfrm>
            <a:off x="16523156" y="9517011"/>
            <a:ext cx="7863840" cy="4873752"/>
          </a:xfrm>
          <a:prstGeom prst="roundRect">
            <a:avLst>
              <a:gd name="adj" fmla="val 3090"/>
            </a:avLst>
          </a:prstGeom>
          <a:solidFill>
            <a:schemeClr val="accent3">
              <a:lumMod val="20000"/>
              <a:lumOff val="80000"/>
            </a:schemeClr>
          </a:solidFill>
          <a:ln w="38100">
            <a:noFill/>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square" lIns="54186" tIns="27094" rIns="54186" bIns="27094" numCol="1" rtlCol="0" anchor="t" anchorCtr="0" compatLnSpc="1">
            <a:prstTxWarp prst="textNoShape">
              <a:avLst/>
            </a:prstTxWarp>
          </a:bodyPr>
          <a:lstStyle/>
          <a:p>
            <a:r>
              <a:rPr lang="en-US" sz="2200" b="1" dirty="0">
                <a:latin typeface="Open Sans"/>
                <a:ea typeface="Open Sans"/>
                <a:cs typeface="Open Sans"/>
              </a:rPr>
              <a:t>Why?</a:t>
            </a:r>
            <a:r>
              <a:rPr lang="en-US" sz="2200" dirty="0">
                <a:latin typeface="Open Sans"/>
                <a:ea typeface="Open Sans"/>
                <a:cs typeface="Open Sans"/>
              </a:rPr>
              <a:t>​ We use these features to compare the similarity of flight tracks. The assumption is that flight tracks with similar features are likely to be the same flight.</a:t>
            </a:r>
          </a:p>
          <a:p>
            <a:r>
              <a:rPr lang="en-US" sz="2200" dirty="0">
                <a:latin typeface="Open Sans"/>
                <a:ea typeface="Open Sans"/>
                <a:cs typeface="Open Sans"/>
              </a:rPr>
              <a:t>​</a:t>
            </a:r>
            <a:endParaRPr lang="en-US" sz="2200" b="1" dirty="0">
              <a:latin typeface="Open Sans"/>
              <a:ea typeface="Open Sans"/>
              <a:cs typeface="Open Sans"/>
            </a:endParaRPr>
          </a:p>
          <a:p>
            <a:r>
              <a:rPr lang="en-US" sz="2200" b="1" dirty="0">
                <a:latin typeface="Open Sans"/>
                <a:ea typeface="Open Sans"/>
                <a:cs typeface="Open Sans"/>
              </a:rPr>
              <a:t>Top 5 Features:</a:t>
            </a:r>
            <a:r>
              <a:rPr lang="en-US" sz="2200" dirty="0">
                <a:latin typeface="Open Sans"/>
                <a:ea typeface="Open Sans"/>
                <a:cs typeface="Open Sans"/>
              </a:rPr>
              <a:t> ​</a:t>
            </a:r>
          </a:p>
          <a:p>
            <a:pPr>
              <a:buFont typeface="Arial"/>
              <a:buChar char="•"/>
            </a:pPr>
            <a:r>
              <a:rPr lang="en-US" sz="2200" dirty="0">
                <a:latin typeface="Open Sans"/>
                <a:ea typeface="+mn-lt"/>
                <a:cs typeface="+mn-lt"/>
              </a:rPr>
              <a:t>Distance Between </a:t>
            </a:r>
            <a:br>
              <a:rPr lang="en-US" sz="2200" dirty="0">
                <a:latin typeface="Open Sans"/>
                <a:ea typeface="+mn-lt"/>
                <a:cs typeface="+mn-lt"/>
              </a:rPr>
            </a:br>
            <a:r>
              <a:rPr lang="en-US" sz="2200" dirty="0">
                <a:latin typeface="Open Sans"/>
                <a:ea typeface="+mn-lt"/>
                <a:cs typeface="+mn-lt"/>
              </a:rPr>
              <a:t>  Fragment Endpoints</a:t>
            </a:r>
          </a:p>
          <a:p>
            <a:pPr>
              <a:buChar char="•"/>
            </a:pPr>
            <a:r>
              <a:rPr lang="en-US" sz="2200" dirty="0">
                <a:latin typeface="Open Sans"/>
                <a:ea typeface="Open Sans"/>
                <a:cs typeface="Open Sans"/>
              </a:rPr>
              <a:t>Climb/Descent rate</a:t>
            </a:r>
          </a:p>
          <a:p>
            <a:pPr>
              <a:buChar char="•"/>
            </a:pPr>
            <a:r>
              <a:rPr lang="en-US" sz="2200" dirty="0">
                <a:latin typeface="Open Sans"/>
                <a:ea typeface="Open Sans"/>
                <a:cs typeface="Open Sans"/>
              </a:rPr>
              <a:t>Termination Speed</a:t>
            </a:r>
          </a:p>
          <a:p>
            <a:pPr>
              <a:buChar char="•"/>
            </a:pPr>
            <a:r>
              <a:rPr lang="en-US" sz="2200" dirty="0">
                <a:latin typeface="Open Sans"/>
                <a:ea typeface="Open Sans"/>
                <a:cs typeface="Open Sans"/>
              </a:rPr>
              <a:t>Termination Altitude</a:t>
            </a:r>
          </a:p>
          <a:p>
            <a:pPr>
              <a:buChar char="•"/>
            </a:pPr>
            <a:r>
              <a:rPr lang="en-US" sz="2200" dirty="0">
                <a:latin typeface="Open Sans"/>
                <a:ea typeface="Open Sans"/>
                <a:cs typeface="Open Sans"/>
              </a:rPr>
              <a:t>Maximum Speed</a:t>
            </a:r>
            <a:endParaRPr lang="en-US" sz="2200" dirty="0">
              <a:latin typeface="Open Sans" panose="020B0606030504020204" pitchFamily="34" charset="0"/>
              <a:ea typeface="Open Sans" panose="020B0606030504020204" pitchFamily="34" charset="0"/>
              <a:cs typeface="Open Sans" panose="020B0606030504020204" pitchFamily="34" charset="0"/>
            </a:endParaRPr>
          </a:p>
          <a:p>
            <a:pPr>
              <a:buChar char="•"/>
            </a:pPr>
            <a:endParaRPr lang="en-US" sz="2200" dirty="0">
              <a:latin typeface="Open Sans" panose="020B0606030504020204" pitchFamily="34" charset="0"/>
              <a:ea typeface="Open Sans" panose="020B0606030504020204" pitchFamily="34" charset="0"/>
              <a:cs typeface="Open Sans" panose="020B0606030504020204" pitchFamily="34" charset="0"/>
            </a:endParaRPr>
          </a:p>
          <a:p>
            <a:r>
              <a:rPr lang="en-US" sz="2200" b="1" dirty="0">
                <a:latin typeface="Open Sans"/>
                <a:ea typeface="Open Sans"/>
                <a:cs typeface="Open Sans"/>
              </a:rPr>
              <a:t>How?</a:t>
            </a:r>
            <a:r>
              <a:rPr lang="en-US" sz="2200" dirty="0">
                <a:latin typeface="Open Sans"/>
                <a:ea typeface="Open Sans"/>
                <a:cs typeface="Open Sans"/>
              </a:rPr>
              <a:t> ​Features are fed into </a:t>
            </a:r>
            <a:br>
              <a:rPr lang="en-US" sz="2200" dirty="0">
                <a:latin typeface="Open Sans" panose="020B0606030504020204" pitchFamily="34" charset="0"/>
                <a:ea typeface="Open Sans" panose="020B0606030504020204" pitchFamily="34" charset="0"/>
                <a:cs typeface="Open Sans" panose="020B0606030504020204" pitchFamily="34" charset="0"/>
              </a:rPr>
            </a:br>
            <a:r>
              <a:rPr lang="en-US" sz="2200" dirty="0">
                <a:latin typeface="Open Sans"/>
                <a:ea typeface="Open Sans"/>
                <a:cs typeface="Open Sans"/>
              </a:rPr>
              <a:t>classification and matching. </a:t>
            </a:r>
          </a:p>
        </p:txBody>
      </p:sp>
      <p:sp>
        <p:nvSpPr>
          <p:cNvPr id="6" name="Rounded Rectangle 8">
            <a:extLst>
              <a:ext uri="{FF2B5EF4-FFF2-40B4-BE49-F238E27FC236}">
                <a16:creationId xmlns:a16="http://schemas.microsoft.com/office/drawing/2014/main" id="{D860DD7F-40BC-FB35-C35D-B3A863C3238B}"/>
              </a:ext>
            </a:extLst>
          </p:cNvPr>
          <p:cNvSpPr/>
          <p:nvPr/>
        </p:nvSpPr>
        <p:spPr bwMode="auto">
          <a:xfrm>
            <a:off x="20448270" y="10755762"/>
            <a:ext cx="3630930" cy="3438658"/>
          </a:xfrm>
          <a:prstGeom prst="roundRect">
            <a:avLst>
              <a:gd name="adj" fmla="val 3090"/>
            </a:avLst>
          </a:prstGeom>
          <a:noFill/>
          <a:ln w="38100">
            <a:solidFill>
              <a:schemeClr val="tx1"/>
            </a:solidFill>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square" lIns="54186" tIns="27094" rIns="54186" bIns="27094" numCol="1" rtlCol="0" anchor="b" anchorCtr="0" compatLnSpc="1">
            <a:prstTxWarp prst="textNoShape">
              <a:avLst/>
            </a:prstTxWarp>
          </a:bodyPr>
          <a:lstStyle/>
          <a:p>
            <a:pPr defTabSz="681184"/>
            <a:r>
              <a:rPr lang="en-US" sz="2000" b="1" dirty="0">
                <a:latin typeface="Open Sans"/>
                <a:ea typeface="Open Sans"/>
                <a:cs typeface="Open Sans"/>
              </a:rPr>
              <a:t>[5]</a:t>
            </a:r>
            <a:r>
              <a:rPr lang="en-US" sz="2000" dirty="0">
                <a:latin typeface="Open Sans"/>
                <a:ea typeface="Open Sans"/>
                <a:cs typeface="Open Sans"/>
              </a:rPr>
              <a:t> Features between pieces</a:t>
            </a:r>
            <a:endParaRPr lang="en-US" sz="1850" dirty="0">
              <a:cs typeface="Calibri"/>
            </a:endParaRPr>
          </a:p>
        </p:txBody>
      </p:sp>
      <p:grpSp>
        <p:nvGrpSpPr>
          <p:cNvPr id="111" name="Group 110" descr="Graphic demostrating the defintition of climb/descent rate.">
            <a:extLst>
              <a:ext uri="{FF2B5EF4-FFF2-40B4-BE49-F238E27FC236}">
                <a16:creationId xmlns:a16="http://schemas.microsoft.com/office/drawing/2014/main" id="{61EC583D-ED52-F1D1-87AF-85FCB73AC327}"/>
              </a:ext>
            </a:extLst>
          </p:cNvPr>
          <p:cNvGrpSpPr/>
          <p:nvPr/>
        </p:nvGrpSpPr>
        <p:grpSpPr>
          <a:xfrm>
            <a:off x="20617814" y="10912682"/>
            <a:ext cx="3291841" cy="2814747"/>
            <a:chOff x="20617814" y="10912682"/>
            <a:chExt cx="3291841" cy="2814747"/>
          </a:xfrm>
        </p:grpSpPr>
        <p:sp>
          <p:nvSpPr>
            <p:cNvPr id="24" name="Rectangle 23">
              <a:extLst>
                <a:ext uri="{FF2B5EF4-FFF2-40B4-BE49-F238E27FC236}">
                  <a16:creationId xmlns:a16="http://schemas.microsoft.com/office/drawing/2014/main" id="{08887A5A-C864-1E34-A3F8-41E288EEA6AB}"/>
                </a:ext>
              </a:extLst>
            </p:cNvPr>
            <p:cNvSpPr/>
            <p:nvPr/>
          </p:nvSpPr>
          <p:spPr>
            <a:xfrm>
              <a:off x="20617815" y="10912682"/>
              <a:ext cx="3291840" cy="2814747"/>
            </a:xfrm>
            <a:prstGeom prst="rect">
              <a:avLst/>
            </a:prstGeom>
            <a:solidFill>
              <a:srgbClr val="DCF3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01FE8D94-E3BD-695F-9EC6-DB474184C96A}"/>
                </a:ext>
              </a:extLst>
            </p:cNvPr>
            <p:cNvSpPr/>
            <p:nvPr/>
          </p:nvSpPr>
          <p:spPr>
            <a:xfrm>
              <a:off x="20617814" y="13426439"/>
              <a:ext cx="3291839" cy="300989"/>
            </a:xfrm>
            <a:prstGeom prst="rect">
              <a:avLst/>
            </a:prstGeom>
            <a:solidFill>
              <a:srgbClr val="6035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0" name="Straight Connector 29">
              <a:extLst>
                <a:ext uri="{FF2B5EF4-FFF2-40B4-BE49-F238E27FC236}">
                  <a16:creationId xmlns:a16="http://schemas.microsoft.com/office/drawing/2014/main" id="{BAA68042-05F2-3FF3-5725-C8995F40F9C4}"/>
                </a:ext>
              </a:extLst>
            </p:cNvPr>
            <p:cNvCxnSpPr>
              <a:cxnSpLocks/>
            </p:cNvCxnSpPr>
            <p:nvPr/>
          </p:nvCxnSpPr>
          <p:spPr>
            <a:xfrm>
              <a:off x="20617814" y="13426439"/>
              <a:ext cx="3291839" cy="0"/>
            </a:xfrm>
            <a:prstGeom prst="line">
              <a:avLst/>
            </a:prstGeom>
            <a:ln w="57150">
              <a:solidFill>
                <a:srgbClr val="70AD46"/>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C5AA76ED-AAB9-ED54-12F5-3F2683CF8484}"/>
                </a:ext>
              </a:extLst>
            </p:cNvPr>
            <p:cNvCxnSpPr>
              <a:cxnSpLocks/>
            </p:cNvCxnSpPr>
            <p:nvPr/>
          </p:nvCxnSpPr>
          <p:spPr>
            <a:xfrm>
              <a:off x="20617814" y="12701376"/>
              <a:ext cx="1165861" cy="0"/>
            </a:xfrm>
            <a:prstGeom prst="line">
              <a:avLst/>
            </a:prstGeom>
            <a:ln w="1270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nvGrpSpPr>
            <p:cNvPr id="57" name="Group 56">
              <a:extLst>
                <a:ext uri="{FF2B5EF4-FFF2-40B4-BE49-F238E27FC236}">
                  <a16:creationId xmlns:a16="http://schemas.microsoft.com/office/drawing/2014/main" id="{91000781-9085-1B96-3E63-42BD17F6C5C5}"/>
                </a:ext>
              </a:extLst>
            </p:cNvPr>
            <p:cNvGrpSpPr/>
            <p:nvPr/>
          </p:nvGrpSpPr>
          <p:grpSpPr>
            <a:xfrm>
              <a:off x="20729142" y="11056874"/>
              <a:ext cx="1011532" cy="592028"/>
              <a:chOff x="20784502" y="11048659"/>
              <a:chExt cx="1068685" cy="625478"/>
            </a:xfrm>
          </p:grpSpPr>
          <p:sp>
            <p:nvSpPr>
              <p:cNvPr id="52" name="Oval 51">
                <a:extLst>
                  <a:ext uri="{FF2B5EF4-FFF2-40B4-BE49-F238E27FC236}">
                    <a16:creationId xmlns:a16="http://schemas.microsoft.com/office/drawing/2014/main" id="{CEE6D958-4AFC-757B-5786-EBADEE87BBC8}"/>
                  </a:ext>
                </a:extLst>
              </p:cNvPr>
              <p:cNvSpPr/>
              <p:nvPr/>
            </p:nvSpPr>
            <p:spPr>
              <a:xfrm>
                <a:off x="20784502" y="11243347"/>
                <a:ext cx="430789" cy="430789"/>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Oval 52">
                <a:extLst>
                  <a:ext uri="{FF2B5EF4-FFF2-40B4-BE49-F238E27FC236}">
                    <a16:creationId xmlns:a16="http://schemas.microsoft.com/office/drawing/2014/main" id="{6EFB0079-B64B-D4B4-3503-CB3164270D07}"/>
                  </a:ext>
                </a:extLst>
              </p:cNvPr>
              <p:cNvSpPr/>
              <p:nvPr/>
            </p:nvSpPr>
            <p:spPr>
              <a:xfrm>
                <a:off x="21024851" y="11048659"/>
                <a:ext cx="625478" cy="625478"/>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Oval 53">
                <a:extLst>
                  <a:ext uri="{FF2B5EF4-FFF2-40B4-BE49-F238E27FC236}">
                    <a16:creationId xmlns:a16="http://schemas.microsoft.com/office/drawing/2014/main" id="{679A4656-051C-33CC-652B-B1E1A8EC16AC}"/>
                  </a:ext>
                </a:extLst>
              </p:cNvPr>
              <p:cNvSpPr/>
              <p:nvPr/>
            </p:nvSpPr>
            <p:spPr>
              <a:xfrm>
                <a:off x="21482052" y="11303002"/>
                <a:ext cx="371135" cy="371135"/>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ectangle 55">
                <a:extLst>
                  <a:ext uri="{FF2B5EF4-FFF2-40B4-BE49-F238E27FC236}">
                    <a16:creationId xmlns:a16="http://schemas.microsoft.com/office/drawing/2014/main" id="{6C20C32D-095C-F68D-48C6-8F15E5CD9366}"/>
                  </a:ext>
                </a:extLst>
              </p:cNvPr>
              <p:cNvSpPr/>
              <p:nvPr/>
            </p:nvSpPr>
            <p:spPr>
              <a:xfrm>
                <a:off x="21011197" y="11429815"/>
                <a:ext cx="661295" cy="24432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78" name="Straight Connector 77">
              <a:extLst>
                <a:ext uri="{FF2B5EF4-FFF2-40B4-BE49-F238E27FC236}">
                  <a16:creationId xmlns:a16="http://schemas.microsoft.com/office/drawing/2014/main" id="{4127E068-133B-5B3C-03D7-9AB598B7B0C5}"/>
                </a:ext>
              </a:extLst>
            </p:cNvPr>
            <p:cNvCxnSpPr>
              <a:cxnSpLocks/>
            </p:cNvCxnSpPr>
            <p:nvPr/>
          </p:nvCxnSpPr>
          <p:spPr>
            <a:xfrm flipV="1">
              <a:off x="21771630" y="11352888"/>
              <a:ext cx="1305064" cy="1348487"/>
            </a:xfrm>
            <a:prstGeom prst="line">
              <a:avLst/>
            </a:prstGeom>
            <a:ln w="381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67289870-E5E2-3669-FC6F-D48CFFD62C14}"/>
                </a:ext>
              </a:extLst>
            </p:cNvPr>
            <p:cNvCxnSpPr>
              <a:cxnSpLocks/>
            </p:cNvCxnSpPr>
            <p:nvPr/>
          </p:nvCxnSpPr>
          <p:spPr>
            <a:xfrm>
              <a:off x="23107845" y="11310671"/>
              <a:ext cx="801808" cy="0"/>
            </a:xfrm>
            <a:prstGeom prst="line">
              <a:avLst/>
            </a:prstGeom>
            <a:ln w="127000">
              <a:solidFill>
                <a:schemeClr val="accent1"/>
              </a:solidFill>
              <a:headEnd type="oval"/>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7E97AB86-8108-67A8-D6C1-F4BA14CC1AF1}"/>
                </a:ext>
              </a:extLst>
            </p:cNvPr>
            <p:cNvCxnSpPr>
              <a:cxnSpLocks/>
            </p:cNvCxnSpPr>
            <p:nvPr/>
          </p:nvCxnSpPr>
          <p:spPr>
            <a:xfrm>
              <a:off x="21783675" y="12701375"/>
              <a:ext cx="1324170" cy="0"/>
            </a:xfrm>
            <a:prstGeom prst="line">
              <a:avLst/>
            </a:prstGeom>
            <a:ln w="28575">
              <a:solidFill>
                <a:schemeClr val="bg2">
                  <a:lumMod val="50000"/>
                </a:schemeClr>
              </a:solidFill>
              <a:prstDash val="solid"/>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82" name="Right Triangle 81">
              <a:extLst>
                <a:ext uri="{FF2B5EF4-FFF2-40B4-BE49-F238E27FC236}">
                  <a16:creationId xmlns:a16="http://schemas.microsoft.com/office/drawing/2014/main" id="{F3176773-2AEA-60E6-30BB-F289EBB1E93C}"/>
                </a:ext>
              </a:extLst>
            </p:cNvPr>
            <p:cNvSpPr/>
            <p:nvPr/>
          </p:nvSpPr>
          <p:spPr>
            <a:xfrm rot="10800000" flipH="1">
              <a:off x="21951680" y="12059556"/>
              <a:ext cx="365760" cy="365760"/>
            </a:xfrm>
            <a:prstGeom prst="rtTriangle">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8" name="Straight Connector 97">
              <a:extLst>
                <a:ext uri="{FF2B5EF4-FFF2-40B4-BE49-F238E27FC236}">
                  <a16:creationId xmlns:a16="http://schemas.microsoft.com/office/drawing/2014/main" id="{051B2A7F-3D6E-9815-8903-F9CE3A1FBA94}"/>
                </a:ext>
              </a:extLst>
            </p:cNvPr>
            <p:cNvCxnSpPr>
              <a:cxnSpLocks/>
            </p:cNvCxnSpPr>
            <p:nvPr/>
          </p:nvCxnSpPr>
          <p:spPr>
            <a:xfrm flipV="1">
              <a:off x="23107650" y="11365986"/>
              <a:ext cx="12045" cy="1335389"/>
            </a:xfrm>
            <a:prstGeom prst="line">
              <a:avLst/>
            </a:prstGeom>
            <a:ln w="28575">
              <a:solidFill>
                <a:schemeClr val="bg2">
                  <a:lumMod val="50000"/>
                </a:schemeClr>
              </a:solidFill>
              <a:prstDash val="solid"/>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108" name="TextBox 107">
              <a:extLst>
                <a:ext uri="{FF2B5EF4-FFF2-40B4-BE49-F238E27FC236}">
                  <a16:creationId xmlns:a16="http://schemas.microsoft.com/office/drawing/2014/main" id="{DC50DBDF-FF9D-B882-88F6-7954E82ABBDE}"/>
                </a:ext>
              </a:extLst>
            </p:cNvPr>
            <p:cNvSpPr txBox="1"/>
            <p:nvPr/>
          </p:nvSpPr>
          <p:spPr>
            <a:xfrm>
              <a:off x="21816335" y="12721279"/>
              <a:ext cx="1213129" cy="246221"/>
            </a:xfrm>
            <a:prstGeom prst="rect">
              <a:avLst/>
            </a:prstGeom>
            <a:noFill/>
          </p:spPr>
          <p:txBody>
            <a:bodyPr wrap="square">
              <a:spAutoFit/>
            </a:bodyPr>
            <a:lstStyle/>
            <a:p>
              <a:r>
                <a:rPr lang="en-US" sz="1000" i="1" dirty="0">
                  <a:latin typeface="Open Sans"/>
                  <a:ea typeface="+mn-lt"/>
                  <a:cs typeface="+mn-lt"/>
                </a:rPr>
                <a:t>Distance Between </a:t>
              </a:r>
              <a:endParaRPr lang="en-US" sz="1000" i="1" dirty="0"/>
            </a:p>
          </p:txBody>
        </p:sp>
        <p:sp>
          <p:nvSpPr>
            <p:cNvPr id="109" name="TextBox 108">
              <a:extLst>
                <a:ext uri="{FF2B5EF4-FFF2-40B4-BE49-F238E27FC236}">
                  <a16:creationId xmlns:a16="http://schemas.microsoft.com/office/drawing/2014/main" id="{613AECE0-77D9-A8D4-1A08-826A0B22EF39}"/>
                </a:ext>
              </a:extLst>
            </p:cNvPr>
            <p:cNvSpPr txBox="1"/>
            <p:nvPr/>
          </p:nvSpPr>
          <p:spPr>
            <a:xfrm rot="16200000">
              <a:off x="22709870" y="11970240"/>
              <a:ext cx="1041781" cy="246221"/>
            </a:xfrm>
            <a:prstGeom prst="rect">
              <a:avLst/>
            </a:prstGeom>
            <a:noFill/>
          </p:spPr>
          <p:txBody>
            <a:bodyPr wrap="square">
              <a:spAutoFit/>
            </a:bodyPr>
            <a:lstStyle/>
            <a:p>
              <a:r>
                <a:rPr lang="en-US" sz="1000" i="1" dirty="0">
                  <a:latin typeface="Open Sans"/>
                  <a:ea typeface="Open Sans"/>
                  <a:cs typeface="Open Sans"/>
                </a:rPr>
                <a:t>Termination Alt</a:t>
              </a:r>
              <a:endParaRPr lang="en-US" sz="1000" i="1" dirty="0"/>
            </a:p>
          </p:txBody>
        </p:sp>
        <p:sp>
          <p:nvSpPr>
            <p:cNvPr id="110" name="TextBox 109">
              <a:extLst>
                <a:ext uri="{FF2B5EF4-FFF2-40B4-BE49-F238E27FC236}">
                  <a16:creationId xmlns:a16="http://schemas.microsoft.com/office/drawing/2014/main" id="{064441CC-9FAA-EE8F-0282-3AC27419FE99}"/>
                </a:ext>
              </a:extLst>
            </p:cNvPr>
            <p:cNvSpPr txBox="1"/>
            <p:nvPr/>
          </p:nvSpPr>
          <p:spPr>
            <a:xfrm>
              <a:off x="21526547" y="11834273"/>
              <a:ext cx="1001983" cy="400110"/>
            </a:xfrm>
            <a:prstGeom prst="rect">
              <a:avLst/>
            </a:prstGeom>
            <a:noFill/>
          </p:spPr>
          <p:txBody>
            <a:bodyPr wrap="square">
              <a:spAutoFit/>
            </a:bodyPr>
            <a:lstStyle/>
            <a:p>
              <a:r>
                <a:rPr lang="en-US" sz="1000" i="1" dirty="0">
                  <a:latin typeface="Open Sans"/>
                  <a:ea typeface="Open Sans"/>
                  <a:cs typeface="Open Sans"/>
                </a:rPr>
                <a:t>Climb/Descent</a:t>
              </a:r>
              <a:br>
                <a:rPr lang="en-US" sz="1000" i="1" dirty="0">
                  <a:latin typeface="Open Sans"/>
                  <a:ea typeface="Open Sans"/>
                  <a:cs typeface="Open Sans"/>
                </a:rPr>
              </a:br>
              <a:r>
                <a:rPr lang="en-US" sz="1000" i="1" dirty="0">
                  <a:latin typeface="Open Sans"/>
                  <a:ea typeface="Open Sans"/>
                  <a:cs typeface="Open Sans"/>
                </a:rPr>
                <a:t>  rate</a:t>
              </a:r>
            </a:p>
          </p:txBody>
        </p:sp>
      </p:grpSp>
      <p:sp>
        <p:nvSpPr>
          <p:cNvPr id="90" name="TextBox 89">
            <a:extLst>
              <a:ext uri="{FF2B5EF4-FFF2-40B4-BE49-F238E27FC236}">
                <a16:creationId xmlns:a16="http://schemas.microsoft.com/office/drawing/2014/main" id="{9707CCFD-CE4C-94F9-BB0A-390CE304A6CB}"/>
              </a:ext>
            </a:extLst>
          </p:cNvPr>
          <p:cNvSpPr txBox="1"/>
          <p:nvPr/>
        </p:nvSpPr>
        <p:spPr>
          <a:xfrm>
            <a:off x="24633859" y="9000233"/>
            <a:ext cx="7863840" cy="567531"/>
          </a:xfrm>
          <a:prstGeom prst="roundRect">
            <a:avLst/>
          </a:prstGeom>
          <a:solidFill>
            <a:schemeClr val="tx1">
              <a:lumMod val="65000"/>
              <a:lumOff val="35000"/>
            </a:schemeClr>
          </a:solidFill>
          <a:ln>
            <a:noFill/>
          </a:ln>
        </p:spPr>
        <p:style>
          <a:lnRef idx="0">
            <a:scrgbClr r="0" g="0" b="0"/>
          </a:lnRef>
          <a:fillRef idx="0">
            <a:scrgbClr r="0" g="0" b="0"/>
          </a:fillRef>
          <a:effectRef idx="0">
            <a:scrgbClr r="0" g="0" b="0"/>
          </a:effectRef>
          <a:fontRef idx="minor">
            <a:schemeClr val="lt1"/>
          </a:fontRef>
        </p:style>
        <p:txBody>
          <a:bodyPr wrap="square" lIns="81280" tIns="40640" rIns="81280" bIns="40640" rtlCol="0" anchor="t">
            <a:spAutoFit/>
          </a:bodyPr>
          <a:lstStyle/>
          <a:p>
            <a:pPr algn="ctr"/>
            <a:r>
              <a:rPr lang="en-US" sz="2800" b="1">
                <a:solidFill>
                  <a:schemeClr val="bg1"/>
                </a:solidFill>
                <a:latin typeface="Open Sans" panose="020B0606030504020204" pitchFamily="34" charset="0"/>
                <a:ea typeface="Open Sans" panose="020B0606030504020204" pitchFamily="34" charset="0"/>
                <a:cs typeface="Open Sans" panose="020B0606030504020204" pitchFamily="34" charset="0"/>
              </a:rPr>
              <a:t>3. Normalization</a:t>
            </a:r>
          </a:p>
        </p:txBody>
      </p:sp>
      <p:sp>
        <p:nvSpPr>
          <p:cNvPr id="89" name="Rounded Rectangle 8">
            <a:extLst>
              <a:ext uri="{FF2B5EF4-FFF2-40B4-BE49-F238E27FC236}">
                <a16:creationId xmlns:a16="http://schemas.microsoft.com/office/drawing/2014/main" id="{18A696D1-5BB4-BF77-1523-E40596143C3B}"/>
              </a:ext>
            </a:extLst>
          </p:cNvPr>
          <p:cNvSpPr/>
          <p:nvPr/>
        </p:nvSpPr>
        <p:spPr bwMode="auto">
          <a:xfrm>
            <a:off x="24633859" y="9517011"/>
            <a:ext cx="7772400" cy="4873752"/>
          </a:xfrm>
          <a:prstGeom prst="roundRect">
            <a:avLst>
              <a:gd name="adj" fmla="val 3090"/>
            </a:avLst>
          </a:prstGeom>
          <a:solidFill>
            <a:schemeClr val="accent3">
              <a:lumMod val="20000"/>
              <a:lumOff val="80000"/>
            </a:schemeClr>
          </a:solidFill>
          <a:ln w="38100">
            <a:noFill/>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square" lIns="54186" tIns="27094" rIns="54186" bIns="27094" numCol="1" rtlCol="0" anchor="t" anchorCtr="0" compatLnSpc="1">
            <a:prstTxWarp prst="textNoShape">
              <a:avLst/>
            </a:prstTxWarp>
          </a:bodyPr>
          <a:lstStyle/>
          <a:p>
            <a:pPr defTabSz="681184"/>
            <a:r>
              <a:rPr lang="en-US" sz="2200" b="1" dirty="0">
                <a:latin typeface="Open Sans" panose="020B0606030504020204" pitchFamily="34" charset="0"/>
                <a:ea typeface="Open Sans" panose="020B0606030504020204" pitchFamily="34" charset="0"/>
                <a:cs typeface="Open Sans" panose="020B0606030504020204" pitchFamily="34" charset="0"/>
              </a:rPr>
              <a:t>Why?</a:t>
            </a:r>
            <a:r>
              <a:rPr lang="en-US" sz="2200" dirty="0">
                <a:latin typeface="Open Sans" panose="020B0606030504020204" pitchFamily="34" charset="0"/>
                <a:ea typeface="Open Sans" panose="020B0606030504020204" pitchFamily="34" charset="0"/>
                <a:cs typeface="Open Sans" panose="020B0606030504020204" pitchFamily="34" charset="0"/>
              </a:rPr>
              <a:t> We wanted to level the playing field of all the features, so our weighting algorithm doesn’t bias towards certain features because their domain is much larger than another feature’s domain.</a:t>
            </a:r>
          </a:p>
          <a:p>
            <a:pPr defTabSz="681184"/>
            <a:endParaRPr lang="en-US" sz="2200" dirty="0">
              <a:latin typeface="Open Sans" panose="020B0606030504020204" pitchFamily="34" charset="0"/>
              <a:ea typeface="Open Sans" panose="020B0606030504020204" pitchFamily="34" charset="0"/>
              <a:cs typeface="Open Sans" panose="020B0606030504020204" pitchFamily="34" charset="0"/>
            </a:endParaRPr>
          </a:p>
          <a:p>
            <a:pPr defTabSz="681184"/>
            <a:endParaRPr lang="en-US" sz="2200" dirty="0">
              <a:latin typeface="Open Sans" panose="020B0606030504020204" pitchFamily="34" charset="0"/>
              <a:ea typeface="Open Sans" panose="020B0606030504020204" pitchFamily="34" charset="0"/>
              <a:cs typeface="Open Sans" panose="020B0606030504020204" pitchFamily="34" charset="0"/>
            </a:endParaRPr>
          </a:p>
          <a:p>
            <a:pPr defTabSz="681184"/>
            <a:r>
              <a:rPr lang="en-US" sz="2200" b="1" dirty="0">
                <a:latin typeface="Open Sans" panose="020B0606030504020204" pitchFamily="34" charset="0"/>
                <a:ea typeface="Open Sans" panose="020B0606030504020204" pitchFamily="34" charset="0"/>
                <a:cs typeface="Open Sans" panose="020B0606030504020204" pitchFamily="34" charset="0"/>
              </a:rPr>
              <a:t>How?</a:t>
            </a:r>
            <a:r>
              <a:rPr lang="en-US" sz="2200" dirty="0">
                <a:latin typeface="Open Sans" panose="020B0606030504020204" pitchFamily="34" charset="0"/>
                <a:ea typeface="Open Sans" panose="020B0606030504020204" pitchFamily="34" charset="0"/>
                <a:cs typeface="Open Sans" panose="020B0606030504020204" pitchFamily="34" charset="0"/>
              </a:rPr>
              <a:t> We decided to use</a:t>
            </a:r>
          </a:p>
          <a:p>
            <a:pPr defTabSz="681184"/>
            <a:r>
              <a:rPr lang="en-US" sz="2200" dirty="0">
                <a:latin typeface="Open Sans" panose="020B0606030504020204" pitchFamily="34" charset="0"/>
                <a:ea typeface="Open Sans" panose="020B0606030504020204" pitchFamily="34" charset="0"/>
                <a:cs typeface="Open Sans" panose="020B0606030504020204" pitchFamily="34" charset="0"/>
              </a:rPr>
              <a:t>maximum normalization</a:t>
            </a:r>
          </a:p>
          <a:p>
            <a:pPr defTabSz="681184"/>
            <a:r>
              <a:rPr lang="en-US" sz="2200" dirty="0">
                <a:latin typeface="Open Sans" panose="020B0606030504020204" pitchFamily="34" charset="0"/>
                <a:ea typeface="Open Sans" panose="020B0606030504020204" pitchFamily="34" charset="0"/>
                <a:cs typeface="Open Sans" panose="020B0606030504020204" pitchFamily="34" charset="0"/>
              </a:rPr>
              <a:t>which would divide the</a:t>
            </a:r>
          </a:p>
          <a:p>
            <a:pPr defTabSz="681184"/>
            <a:r>
              <a:rPr lang="en-US" sz="2200" dirty="0">
                <a:latin typeface="Open Sans" panose="020B0606030504020204" pitchFamily="34" charset="0"/>
                <a:ea typeface="Open Sans" panose="020B0606030504020204" pitchFamily="34" charset="0"/>
                <a:cs typeface="Open Sans" panose="020B0606030504020204" pitchFamily="34" charset="0"/>
              </a:rPr>
              <a:t>feature matrix by the </a:t>
            </a:r>
            <a:br>
              <a:rPr lang="en-US" sz="2200" dirty="0">
                <a:latin typeface="Open Sans" panose="020B0606030504020204" pitchFamily="34" charset="0"/>
                <a:ea typeface="Open Sans" panose="020B0606030504020204" pitchFamily="34" charset="0"/>
                <a:cs typeface="Open Sans" panose="020B0606030504020204" pitchFamily="34" charset="0"/>
              </a:rPr>
            </a:br>
            <a:r>
              <a:rPr lang="en-US" sz="2200" dirty="0">
                <a:latin typeface="Open Sans" panose="020B0606030504020204" pitchFamily="34" charset="0"/>
                <a:ea typeface="Open Sans" panose="020B0606030504020204" pitchFamily="34" charset="0"/>
                <a:cs typeface="Open Sans" panose="020B0606030504020204" pitchFamily="34" charset="0"/>
              </a:rPr>
              <a:t>max value of the matrix</a:t>
            </a:r>
            <a:br>
              <a:rPr lang="en-US" sz="2200" dirty="0">
                <a:latin typeface="Open Sans" panose="020B0606030504020204" pitchFamily="34" charset="0"/>
                <a:ea typeface="Open Sans" panose="020B0606030504020204" pitchFamily="34" charset="0"/>
                <a:cs typeface="Open Sans" panose="020B0606030504020204" pitchFamily="34" charset="0"/>
              </a:rPr>
            </a:br>
            <a:r>
              <a:rPr lang="en-US" sz="2200" dirty="0">
                <a:latin typeface="Open Sans" panose="020B0606030504020204" pitchFamily="34" charset="0"/>
                <a:ea typeface="Open Sans" panose="020B0606030504020204" pitchFamily="34" charset="0"/>
                <a:cs typeface="Open Sans" panose="020B0606030504020204" pitchFamily="34" charset="0"/>
              </a:rPr>
              <a:t>to bound the matrix </a:t>
            </a:r>
            <a:br>
              <a:rPr lang="en-US" sz="2200" dirty="0">
                <a:latin typeface="Open Sans" panose="020B0606030504020204" pitchFamily="34" charset="0"/>
                <a:ea typeface="Open Sans" panose="020B0606030504020204" pitchFamily="34" charset="0"/>
                <a:cs typeface="Open Sans" panose="020B0606030504020204" pitchFamily="34" charset="0"/>
              </a:rPr>
            </a:br>
            <a:r>
              <a:rPr lang="en-US" sz="2200" dirty="0">
                <a:latin typeface="Open Sans" panose="020B0606030504020204" pitchFamily="34" charset="0"/>
                <a:ea typeface="Open Sans" panose="020B0606030504020204" pitchFamily="34" charset="0"/>
                <a:cs typeface="Open Sans" panose="020B0606030504020204" pitchFamily="34" charset="0"/>
              </a:rPr>
              <a:t>between 0 and 1.</a:t>
            </a:r>
          </a:p>
          <a:p>
            <a:pPr defTabSz="681184"/>
            <a:endParaRPr lang="en-US" sz="2200" b="1" dirty="0">
              <a:latin typeface="Open Sans" panose="020B0606030504020204" pitchFamily="34" charset="0"/>
              <a:ea typeface="Open Sans" panose="020B0606030504020204" pitchFamily="34" charset="0"/>
              <a:cs typeface="Open Sans" panose="020B0606030504020204" pitchFamily="34" charset="0"/>
            </a:endParaRPr>
          </a:p>
          <a:p>
            <a:pPr defTabSz="681184"/>
            <a:endParaRPr lang="en-US" sz="2200" b="1" dirty="0">
              <a:latin typeface="Open Sans" panose="020B0606030504020204" pitchFamily="34" charset="0"/>
              <a:ea typeface="Open Sans" panose="020B0606030504020204" pitchFamily="34" charset="0"/>
              <a:cs typeface="Open Sans" panose="020B0606030504020204" pitchFamily="34" charset="0"/>
            </a:endParaRPr>
          </a:p>
        </p:txBody>
      </p:sp>
      <p:graphicFrame>
        <p:nvGraphicFramePr>
          <p:cNvPr id="22" name="Table 22">
            <a:extLst>
              <a:ext uri="{FF2B5EF4-FFF2-40B4-BE49-F238E27FC236}">
                <a16:creationId xmlns:a16="http://schemas.microsoft.com/office/drawing/2014/main" id="{CB7686C7-E80F-5AF2-49F9-F561A6481255}"/>
              </a:ext>
            </a:extLst>
          </p:cNvPr>
          <p:cNvGraphicFramePr>
            <a:graphicFrameLocks noGrp="1"/>
          </p:cNvGraphicFramePr>
          <p:nvPr>
            <p:extLst>
              <p:ext uri="{D42A27DB-BD31-4B8C-83A1-F6EECF244321}">
                <p14:modId xmlns:p14="http://schemas.microsoft.com/office/powerpoint/2010/main" val="4211865573"/>
              </p:ext>
            </p:extLst>
          </p:nvPr>
        </p:nvGraphicFramePr>
        <p:xfrm>
          <a:off x="28428950" y="10750671"/>
          <a:ext cx="3693442" cy="3083394"/>
        </p:xfrm>
        <a:graphic>
          <a:graphicData uri="http://schemas.openxmlformats.org/drawingml/2006/table">
            <a:tbl>
              <a:tblPr firstRow="1" bandRow="1">
                <a:tableStyleId>{5C22544A-7EE6-4342-B048-85BDC9FD1C3A}</a:tableStyleId>
              </a:tblPr>
              <a:tblGrid>
                <a:gridCol w="1731358">
                  <a:extLst>
                    <a:ext uri="{9D8B030D-6E8A-4147-A177-3AD203B41FA5}">
                      <a16:colId xmlns:a16="http://schemas.microsoft.com/office/drawing/2014/main" val="2061152828"/>
                    </a:ext>
                  </a:extLst>
                </a:gridCol>
                <a:gridCol w="1962084">
                  <a:extLst>
                    <a:ext uri="{9D8B030D-6E8A-4147-A177-3AD203B41FA5}">
                      <a16:colId xmlns:a16="http://schemas.microsoft.com/office/drawing/2014/main" val="527432280"/>
                    </a:ext>
                  </a:extLst>
                </a:gridCol>
              </a:tblGrid>
              <a:tr h="341586">
                <a:tc>
                  <a:txBody>
                    <a:bodyPr/>
                    <a:lstStyle/>
                    <a:p>
                      <a:r>
                        <a:rPr lang="en-US" sz="2200"/>
                        <a:t>Feature</a:t>
                      </a:r>
                    </a:p>
                  </a:txBody>
                  <a:tcPr/>
                </a:tc>
                <a:tc>
                  <a:txBody>
                    <a:bodyPr/>
                    <a:lstStyle/>
                    <a:p>
                      <a:pPr algn="ctr"/>
                      <a:r>
                        <a:rPr lang="en-US" sz="2200"/>
                        <a:t>Value Range</a:t>
                      </a:r>
                    </a:p>
                  </a:txBody>
                  <a:tcPr/>
                </a:tc>
                <a:extLst>
                  <a:ext uri="{0D108BD9-81ED-4DB2-BD59-A6C34878D82A}">
                    <a16:rowId xmlns:a16="http://schemas.microsoft.com/office/drawing/2014/main" val="4129125396"/>
                  </a:ext>
                </a:extLst>
              </a:tr>
              <a:tr h="442779">
                <a:tc>
                  <a:txBody>
                    <a:bodyPr/>
                    <a:lstStyle/>
                    <a:p>
                      <a:r>
                        <a:rPr lang="en-US" sz="2200"/>
                        <a:t>Term Alt</a:t>
                      </a:r>
                    </a:p>
                  </a:txBody>
                  <a:tcPr/>
                </a:tc>
                <a:tc>
                  <a:txBody>
                    <a:bodyPr/>
                    <a:lstStyle/>
                    <a:p>
                      <a:pPr algn="ctr"/>
                      <a:r>
                        <a:rPr lang="en-US" sz="2200"/>
                        <a:t>[0, 14000]</a:t>
                      </a:r>
                    </a:p>
                  </a:txBody>
                  <a:tcPr/>
                </a:tc>
                <a:extLst>
                  <a:ext uri="{0D108BD9-81ED-4DB2-BD59-A6C34878D82A}">
                    <a16:rowId xmlns:a16="http://schemas.microsoft.com/office/drawing/2014/main" val="3283472336"/>
                  </a:ext>
                </a:extLst>
              </a:tr>
              <a:tr h="442779">
                <a:tc>
                  <a:txBody>
                    <a:bodyPr/>
                    <a:lstStyle/>
                    <a:p>
                      <a:r>
                        <a:rPr lang="en-US" sz="2200"/>
                        <a:t>Heading</a:t>
                      </a:r>
                    </a:p>
                  </a:txBody>
                  <a:tcPr/>
                </a:tc>
                <a:tc>
                  <a:txBody>
                    <a:bodyPr/>
                    <a:lstStyle/>
                    <a:p>
                      <a:pPr algn="ctr"/>
                      <a:r>
                        <a:rPr lang="en-US" sz="2200"/>
                        <a:t>[0, 180]</a:t>
                      </a:r>
                    </a:p>
                  </a:txBody>
                  <a:tcPr/>
                </a:tc>
                <a:extLst>
                  <a:ext uri="{0D108BD9-81ED-4DB2-BD59-A6C34878D82A}">
                    <a16:rowId xmlns:a16="http://schemas.microsoft.com/office/drawing/2014/main" val="1477548088"/>
                  </a:ext>
                </a:extLst>
              </a:tr>
              <a:tr h="442779">
                <a:tc>
                  <a:txBody>
                    <a:bodyPr/>
                    <a:lstStyle/>
                    <a:p>
                      <a:r>
                        <a:rPr lang="en-US" sz="2200"/>
                        <a:t>Max Speed</a:t>
                      </a:r>
                    </a:p>
                  </a:txBody>
                  <a:tcPr/>
                </a:tc>
                <a:tc>
                  <a:txBody>
                    <a:bodyPr/>
                    <a:lstStyle/>
                    <a:p>
                      <a:pPr algn="ctr"/>
                      <a:r>
                        <a:rPr lang="en-US" sz="2200"/>
                        <a:t>[0, 383]</a:t>
                      </a:r>
                    </a:p>
                  </a:txBody>
                  <a:tcPr/>
                </a:tc>
                <a:extLst>
                  <a:ext uri="{0D108BD9-81ED-4DB2-BD59-A6C34878D82A}">
                    <a16:rowId xmlns:a16="http://schemas.microsoft.com/office/drawing/2014/main" val="912548485"/>
                  </a:ext>
                </a:extLst>
              </a:tr>
              <a:tr h="442779">
                <a:tc>
                  <a:txBody>
                    <a:bodyPr/>
                    <a:lstStyle/>
                    <a:p>
                      <a:r>
                        <a:rPr lang="en-US" sz="2200"/>
                        <a:t>Distance</a:t>
                      </a:r>
                    </a:p>
                  </a:txBody>
                  <a:tcPr/>
                </a:tc>
                <a:tc>
                  <a:txBody>
                    <a:bodyPr/>
                    <a:lstStyle/>
                    <a:p>
                      <a:pPr algn="ctr"/>
                      <a:r>
                        <a:rPr lang="en-US" sz="2200" dirty="0"/>
                        <a:t>[0, 5100]</a:t>
                      </a:r>
                    </a:p>
                  </a:txBody>
                  <a:tcPr/>
                </a:tc>
                <a:extLst>
                  <a:ext uri="{0D108BD9-81ED-4DB2-BD59-A6C34878D82A}">
                    <a16:rowId xmlns:a16="http://schemas.microsoft.com/office/drawing/2014/main" val="967272986"/>
                  </a:ext>
                </a:extLst>
              </a:tr>
              <a:tr h="442779">
                <a:tc>
                  <a:txBody>
                    <a:bodyPr/>
                    <a:lstStyle/>
                    <a:p>
                      <a:r>
                        <a:rPr lang="en-US" sz="2200"/>
                        <a:t>Climb/Desc</a:t>
                      </a:r>
                    </a:p>
                  </a:txBody>
                  <a:tcPr/>
                </a:tc>
                <a:tc>
                  <a:txBody>
                    <a:bodyPr/>
                    <a:lstStyle/>
                    <a:p>
                      <a:pPr algn="ctr"/>
                      <a:r>
                        <a:rPr lang="en-US" sz="2200"/>
                        <a:t>[0, 13010]</a:t>
                      </a:r>
                    </a:p>
                  </a:txBody>
                  <a:tcPr/>
                </a:tc>
                <a:extLst>
                  <a:ext uri="{0D108BD9-81ED-4DB2-BD59-A6C34878D82A}">
                    <a16:rowId xmlns:a16="http://schemas.microsoft.com/office/drawing/2014/main" val="827112463"/>
                  </a:ext>
                </a:extLst>
              </a:tr>
              <a:tr h="442779">
                <a:tc>
                  <a:txBody>
                    <a:bodyPr/>
                    <a:lstStyle/>
                    <a:p>
                      <a:r>
                        <a:rPr lang="en-US" sz="2200"/>
                        <a:t>Loiter Ratio</a:t>
                      </a:r>
                    </a:p>
                  </a:txBody>
                  <a:tcPr/>
                </a:tc>
                <a:tc>
                  <a:txBody>
                    <a:bodyPr/>
                    <a:lstStyle/>
                    <a:p>
                      <a:pPr algn="ctr"/>
                      <a:r>
                        <a:rPr lang="en-US" sz="2200" dirty="0"/>
                        <a:t>[0, 38]</a:t>
                      </a:r>
                    </a:p>
                  </a:txBody>
                  <a:tcPr/>
                </a:tc>
                <a:extLst>
                  <a:ext uri="{0D108BD9-81ED-4DB2-BD59-A6C34878D82A}">
                    <a16:rowId xmlns:a16="http://schemas.microsoft.com/office/drawing/2014/main" val="331658949"/>
                  </a:ext>
                </a:extLst>
              </a:tr>
            </a:tbl>
          </a:graphicData>
        </a:graphic>
      </p:graphicFrame>
      <p:sp>
        <p:nvSpPr>
          <p:cNvPr id="18" name="Rounded Rectangle 8">
            <a:extLst>
              <a:ext uri="{FF2B5EF4-FFF2-40B4-BE49-F238E27FC236}">
                <a16:creationId xmlns:a16="http://schemas.microsoft.com/office/drawing/2014/main" id="{6C347099-C0EF-AF23-019A-1FA3DFB54843}"/>
              </a:ext>
            </a:extLst>
          </p:cNvPr>
          <p:cNvSpPr/>
          <p:nvPr/>
        </p:nvSpPr>
        <p:spPr bwMode="auto">
          <a:xfrm>
            <a:off x="28270201" y="10648530"/>
            <a:ext cx="3993020" cy="3632620"/>
          </a:xfrm>
          <a:prstGeom prst="roundRect">
            <a:avLst>
              <a:gd name="adj" fmla="val 3090"/>
            </a:avLst>
          </a:prstGeom>
          <a:noFill/>
          <a:ln w="38100">
            <a:solidFill>
              <a:schemeClr val="tx1"/>
            </a:solidFill>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square" lIns="54186" tIns="27094" rIns="54186" bIns="27094" numCol="1" rtlCol="0" anchor="b" anchorCtr="0" compatLnSpc="1">
            <a:prstTxWarp prst="textNoShape">
              <a:avLst/>
            </a:prstTxWarp>
          </a:bodyPr>
          <a:lstStyle/>
          <a:p>
            <a:pPr defTabSz="681184"/>
            <a:r>
              <a:rPr lang="en-US" sz="2000" b="1">
                <a:latin typeface="Open Sans" panose="020B0606030504020204" pitchFamily="34" charset="0"/>
                <a:ea typeface="Open Sans" panose="020B0606030504020204" pitchFamily="34" charset="0"/>
                <a:cs typeface="Open Sans" panose="020B0606030504020204" pitchFamily="34" charset="0"/>
              </a:rPr>
              <a:t>[6]</a:t>
            </a:r>
            <a:r>
              <a:rPr lang="en-US" sz="2000">
                <a:latin typeface="Open Sans" panose="020B0606030504020204" pitchFamily="34" charset="0"/>
                <a:ea typeface="Open Sans" panose="020B0606030504020204" pitchFamily="34" charset="0"/>
                <a:cs typeface="Open Sans" panose="020B0606030504020204" pitchFamily="34" charset="0"/>
              </a:rPr>
              <a:t> Feature value ranges</a:t>
            </a:r>
          </a:p>
        </p:txBody>
      </p:sp>
      <p:sp>
        <p:nvSpPr>
          <p:cNvPr id="104" name="TextBox 103">
            <a:extLst>
              <a:ext uri="{FF2B5EF4-FFF2-40B4-BE49-F238E27FC236}">
                <a16:creationId xmlns:a16="http://schemas.microsoft.com/office/drawing/2014/main" id="{4546C394-1BE0-CACF-DDA6-0D883AFC9171}"/>
              </a:ext>
            </a:extLst>
          </p:cNvPr>
          <p:cNvSpPr txBox="1"/>
          <p:nvPr/>
        </p:nvSpPr>
        <p:spPr>
          <a:xfrm>
            <a:off x="301752" y="14653792"/>
            <a:ext cx="7863840" cy="567531"/>
          </a:xfrm>
          <a:prstGeom prst="roundRect">
            <a:avLst/>
          </a:prstGeom>
          <a:solidFill>
            <a:schemeClr val="tx1">
              <a:lumMod val="65000"/>
              <a:lumOff val="35000"/>
            </a:schemeClr>
          </a:solidFill>
          <a:ln>
            <a:noFill/>
          </a:ln>
        </p:spPr>
        <p:style>
          <a:lnRef idx="0">
            <a:scrgbClr r="0" g="0" b="0"/>
          </a:lnRef>
          <a:fillRef idx="0">
            <a:scrgbClr r="0" g="0" b="0"/>
          </a:fillRef>
          <a:effectRef idx="0">
            <a:scrgbClr r="0" g="0" b="0"/>
          </a:effectRef>
          <a:fontRef idx="minor">
            <a:schemeClr val="lt1"/>
          </a:fontRef>
        </p:style>
        <p:txBody>
          <a:bodyPr wrap="square" lIns="81280" tIns="40640" rIns="81280" bIns="40640" rtlCol="0" anchor="t">
            <a:spAutoFit/>
          </a:bodyPr>
          <a:lstStyle/>
          <a:p>
            <a:pPr algn="ctr"/>
            <a:r>
              <a:rPr lang="en-US" sz="2800" b="1">
                <a:solidFill>
                  <a:schemeClr val="bg1"/>
                </a:solidFill>
                <a:latin typeface="Open Sans" panose="020B0606030504020204" pitchFamily="34" charset="0"/>
                <a:ea typeface="Open Sans" panose="020B0606030504020204" pitchFamily="34" charset="0"/>
                <a:cs typeface="Open Sans" panose="020B0606030504020204" pitchFamily="34" charset="0"/>
              </a:rPr>
              <a:t>4. Classify</a:t>
            </a:r>
          </a:p>
        </p:txBody>
      </p:sp>
      <p:sp>
        <p:nvSpPr>
          <p:cNvPr id="103" name="Rounded Rectangle 8">
            <a:extLst>
              <a:ext uri="{FF2B5EF4-FFF2-40B4-BE49-F238E27FC236}">
                <a16:creationId xmlns:a16="http://schemas.microsoft.com/office/drawing/2014/main" id="{2DB1BCAA-B7D5-11EA-554D-98F65BE5D3C7}"/>
              </a:ext>
            </a:extLst>
          </p:cNvPr>
          <p:cNvSpPr/>
          <p:nvPr/>
        </p:nvSpPr>
        <p:spPr bwMode="auto">
          <a:xfrm>
            <a:off x="301752" y="15194158"/>
            <a:ext cx="7863840" cy="4873752"/>
          </a:xfrm>
          <a:prstGeom prst="roundRect">
            <a:avLst>
              <a:gd name="adj" fmla="val 3090"/>
            </a:avLst>
          </a:prstGeom>
          <a:solidFill>
            <a:schemeClr val="accent3">
              <a:lumMod val="20000"/>
              <a:lumOff val="80000"/>
            </a:schemeClr>
          </a:solidFill>
          <a:ln w="38100">
            <a:noFill/>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square" lIns="54186" tIns="27094" rIns="54186" bIns="27094" numCol="1" rtlCol="0" anchor="t" anchorCtr="0" compatLnSpc="1">
            <a:prstTxWarp prst="textNoShape">
              <a:avLst/>
            </a:prstTxWarp>
          </a:bodyPr>
          <a:lstStyle/>
          <a:p>
            <a:pPr defTabSz="681184"/>
            <a:r>
              <a:rPr lang="en-US" sz="2200" b="1" dirty="0">
                <a:latin typeface="Open Sans"/>
                <a:ea typeface="Open Sans"/>
                <a:cs typeface="Open Sans"/>
              </a:rPr>
              <a:t>Why? </a:t>
            </a:r>
            <a:r>
              <a:rPr lang="en-US" sz="2200" dirty="0">
                <a:latin typeface="Open Sans"/>
                <a:ea typeface="Open Sans"/>
                <a:cs typeface="Open Sans"/>
              </a:rPr>
              <a:t>Classify flight tracks </a:t>
            </a:r>
            <a:br>
              <a:rPr lang="en-US" sz="2200" dirty="0">
                <a:latin typeface="Open Sans"/>
                <a:ea typeface="Open Sans"/>
                <a:cs typeface="Open Sans"/>
              </a:rPr>
            </a:br>
            <a:r>
              <a:rPr lang="en-US" sz="2200" dirty="0">
                <a:latin typeface="Open Sans"/>
                <a:ea typeface="Open Sans"/>
                <a:cs typeface="Open Sans"/>
              </a:rPr>
              <a:t>into categories by ICAO code, </a:t>
            </a:r>
          </a:p>
          <a:p>
            <a:pPr defTabSz="681184"/>
            <a:r>
              <a:rPr lang="en-US" sz="2200" dirty="0">
                <a:latin typeface="Open Sans"/>
                <a:ea typeface="Open Sans"/>
                <a:cs typeface="Open Sans"/>
              </a:rPr>
              <a:t>reducing matching space and</a:t>
            </a:r>
          </a:p>
          <a:p>
            <a:pPr defTabSz="681184"/>
            <a:r>
              <a:rPr lang="en-US" sz="2200" dirty="0">
                <a:latin typeface="Open Sans"/>
                <a:ea typeface="Open Sans"/>
                <a:cs typeface="Open Sans"/>
              </a:rPr>
              <a:t>allowing</a:t>
            </a:r>
            <a:r>
              <a:rPr lang="en-US" sz="2200" b="1" dirty="0">
                <a:latin typeface="Open Sans"/>
                <a:ea typeface="Open Sans"/>
                <a:cs typeface="Open Sans"/>
              </a:rPr>
              <a:t> </a:t>
            </a:r>
            <a:r>
              <a:rPr lang="en-US" sz="2200" dirty="0">
                <a:latin typeface="Open Sans"/>
                <a:ea typeface="Open Sans"/>
                <a:cs typeface="Open Sans"/>
              </a:rPr>
              <a:t>stitching algorithms</a:t>
            </a:r>
          </a:p>
          <a:p>
            <a:pPr defTabSz="681184"/>
            <a:r>
              <a:rPr lang="en-US" sz="2200" dirty="0">
                <a:latin typeface="Open Sans"/>
                <a:ea typeface="Open Sans"/>
                <a:cs typeface="Open Sans"/>
              </a:rPr>
              <a:t>to run more efficiently.</a:t>
            </a:r>
          </a:p>
          <a:p>
            <a:pPr defTabSz="681184"/>
            <a:br>
              <a:rPr lang="en-US" sz="2200" b="1" dirty="0">
                <a:latin typeface="Open Sans"/>
                <a:ea typeface="Open Sans"/>
                <a:cs typeface="Open Sans"/>
              </a:rPr>
            </a:br>
            <a:r>
              <a:rPr lang="en-US" sz="2200" b="1" dirty="0">
                <a:latin typeface="Open Sans"/>
                <a:ea typeface="Open Sans"/>
                <a:cs typeface="Open Sans"/>
              </a:rPr>
              <a:t>How? </a:t>
            </a:r>
            <a:r>
              <a:rPr lang="en-US" sz="2200" dirty="0">
                <a:latin typeface="Open Sans"/>
                <a:ea typeface="Open Sans"/>
                <a:cs typeface="Open Sans"/>
              </a:rPr>
              <a:t>Characterize categories</a:t>
            </a:r>
          </a:p>
          <a:p>
            <a:pPr defTabSz="681184"/>
            <a:r>
              <a:rPr lang="en-US" sz="2200" dirty="0">
                <a:latin typeface="Open Sans"/>
                <a:ea typeface="Open Sans"/>
                <a:cs typeface="Open Sans"/>
              </a:rPr>
              <a:t>by generating bounding </a:t>
            </a:r>
            <a:br>
              <a:rPr lang="en-US" sz="2200" dirty="0">
                <a:latin typeface="Open Sans"/>
                <a:ea typeface="Open Sans"/>
                <a:cs typeface="Open Sans"/>
              </a:rPr>
            </a:br>
            <a:r>
              <a:rPr lang="en-US" sz="2200" dirty="0">
                <a:latin typeface="Open Sans"/>
                <a:ea typeface="Open Sans"/>
                <a:cs typeface="Open Sans"/>
              </a:rPr>
              <a:t>statistics for each, this allows </a:t>
            </a:r>
            <a:br>
              <a:rPr lang="en-US" sz="2200" dirty="0">
                <a:latin typeface="Open Sans"/>
                <a:ea typeface="Open Sans"/>
                <a:cs typeface="Open Sans"/>
              </a:rPr>
            </a:br>
            <a:r>
              <a:rPr lang="en-US" sz="2200" dirty="0">
                <a:latin typeface="Open Sans"/>
                <a:ea typeface="Open Sans"/>
                <a:cs typeface="Open Sans"/>
              </a:rPr>
              <a:t>for passing classified flights</a:t>
            </a:r>
          </a:p>
          <a:p>
            <a:pPr defTabSz="681184"/>
            <a:r>
              <a:rPr lang="en-US" sz="2200" dirty="0">
                <a:latin typeface="Open Sans"/>
                <a:ea typeface="Open Sans"/>
                <a:cs typeface="Open Sans"/>
              </a:rPr>
              <a:t>to stitching algorithm. </a:t>
            </a:r>
          </a:p>
          <a:p>
            <a:pPr defTabSz="681184"/>
            <a:endParaRPr lang="en-US" sz="2200" b="1" dirty="0">
              <a:latin typeface="Open Sans"/>
              <a:ea typeface="Open Sans"/>
              <a:cs typeface="Open Sans"/>
            </a:endParaRPr>
          </a:p>
          <a:p>
            <a:pPr defTabSz="681184"/>
            <a:r>
              <a:rPr lang="en-US" sz="2200" b="1" dirty="0">
                <a:latin typeface="Open Sans"/>
                <a:ea typeface="Open Sans"/>
                <a:cs typeface="Open Sans"/>
              </a:rPr>
              <a:t>Results: </a:t>
            </a:r>
            <a:r>
              <a:rPr lang="en-US" sz="2200" dirty="0">
                <a:latin typeface="Open Sans"/>
                <a:ea typeface="Open Sans"/>
                <a:cs typeface="Open Sans"/>
              </a:rPr>
              <a:t>Allowed for a 66% </a:t>
            </a:r>
          </a:p>
          <a:p>
            <a:pPr defTabSz="681184"/>
            <a:r>
              <a:rPr lang="en-US" sz="2200" dirty="0">
                <a:latin typeface="Open Sans"/>
                <a:ea typeface="Open Sans"/>
                <a:cs typeface="Open Sans"/>
              </a:rPr>
              <a:t>reduction in matching space. </a:t>
            </a:r>
          </a:p>
          <a:p>
            <a:pPr defTabSz="681184"/>
            <a:endParaRPr lang="en-US" sz="2200" dirty="0">
              <a:latin typeface="Open Sans" panose="020B0606030504020204" pitchFamily="34" charset="0"/>
              <a:ea typeface="Open Sans" panose="020B0606030504020204" pitchFamily="34" charset="0"/>
              <a:cs typeface="Open Sans" panose="020B0606030504020204" pitchFamily="34" charset="0"/>
            </a:endParaRPr>
          </a:p>
        </p:txBody>
      </p:sp>
      <p:pic>
        <p:nvPicPr>
          <p:cNvPr id="27" name="Picture 26" descr="A box-plot visualizing the differenet ranges of flight types. A jet aircraft flys faster and higher then a piston aircraft. While a land-plane and amphibian aircraft show similar ranges.">
            <a:extLst>
              <a:ext uri="{FF2B5EF4-FFF2-40B4-BE49-F238E27FC236}">
                <a16:creationId xmlns:a16="http://schemas.microsoft.com/office/drawing/2014/main" id="{3DA9CA59-FC52-3A16-421C-D8694AD45288}"/>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4407994" y="15350431"/>
            <a:ext cx="3622827" cy="4313930"/>
          </a:xfrm>
          <a:prstGeom prst="rect">
            <a:avLst/>
          </a:prstGeom>
        </p:spPr>
      </p:pic>
      <p:sp>
        <p:nvSpPr>
          <p:cNvPr id="29" name="Rounded Rectangle 8">
            <a:extLst>
              <a:ext uri="{FF2B5EF4-FFF2-40B4-BE49-F238E27FC236}">
                <a16:creationId xmlns:a16="http://schemas.microsoft.com/office/drawing/2014/main" id="{06FEF928-5206-4CF5-DBF0-E1F225FC57C9}"/>
              </a:ext>
            </a:extLst>
          </p:cNvPr>
          <p:cNvSpPr/>
          <p:nvPr/>
        </p:nvSpPr>
        <p:spPr bwMode="auto">
          <a:xfrm>
            <a:off x="4330700" y="15284646"/>
            <a:ext cx="3762210" cy="4736084"/>
          </a:xfrm>
          <a:prstGeom prst="roundRect">
            <a:avLst>
              <a:gd name="adj" fmla="val 3090"/>
            </a:avLst>
          </a:prstGeom>
          <a:noFill/>
          <a:ln w="38100">
            <a:solidFill>
              <a:schemeClr val="tx1"/>
            </a:solidFill>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square" lIns="54186" tIns="27094" rIns="54186" bIns="27094" numCol="1" rtlCol="0" anchor="b" anchorCtr="0" compatLnSpc="1">
            <a:prstTxWarp prst="textNoShape">
              <a:avLst/>
            </a:prstTxWarp>
          </a:bodyPr>
          <a:lstStyle/>
          <a:p>
            <a:pPr defTabSz="681184"/>
            <a:r>
              <a:rPr lang="en-US" sz="2000" b="1">
                <a:latin typeface="Open Sans" panose="020B0606030504020204" pitchFamily="34" charset="0"/>
                <a:ea typeface="Open Sans" panose="020B0606030504020204" pitchFamily="34" charset="0"/>
                <a:cs typeface="Open Sans" panose="020B0606030504020204" pitchFamily="34" charset="0"/>
              </a:rPr>
              <a:t>[7]</a:t>
            </a:r>
            <a:r>
              <a:rPr lang="en-US" sz="2000">
                <a:latin typeface="Open Sans" panose="020B0606030504020204" pitchFamily="34" charset="0"/>
                <a:ea typeface="Open Sans" panose="020B0606030504020204" pitchFamily="34" charset="0"/>
                <a:cs typeface="Open Sans" panose="020B0606030504020204" pitchFamily="34" charset="0"/>
              </a:rPr>
              <a:t> Scatterplot of class. stats</a:t>
            </a:r>
          </a:p>
        </p:txBody>
      </p:sp>
      <p:sp>
        <p:nvSpPr>
          <p:cNvPr id="94" name="TextBox 93">
            <a:extLst>
              <a:ext uri="{FF2B5EF4-FFF2-40B4-BE49-F238E27FC236}">
                <a16:creationId xmlns:a16="http://schemas.microsoft.com/office/drawing/2014/main" id="{1C51B341-AB55-62B9-EACC-7C4AF0A27EA3}"/>
              </a:ext>
            </a:extLst>
          </p:cNvPr>
          <p:cNvSpPr txBox="1"/>
          <p:nvPr/>
        </p:nvSpPr>
        <p:spPr>
          <a:xfrm>
            <a:off x="8412454" y="14653792"/>
            <a:ext cx="7863840" cy="567531"/>
          </a:xfrm>
          <a:prstGeom prst="roundRect">
            <a:avLst/>
          </a:prstGeom>
          <a:solidFill>
            <a:schemeClr val="tx1">
              <a:lumMod val="65000"/>
              <a:lumOff val="35000"/>
            </a:schemeClr>
          </a:solidFill>
          <a:ln>
            <a:noFill/>
          </a:ln>
        </p:spPr>
        <p:style>
          <a:lnRef idx="0">
            <a:scrgbClr r="0" g="0" b="0"/>
          </a:lnRef>
          <a:fillRef idx="0">
            <a:scrgbClr r="0" g="0" b="0"/>
          </a:fillRef>
          <a:effectRef idx="0">
            <a:scrgbClr r="0" g="0" b="0"/>
          </a:effectRef>
          <a:fontRef idx="minor">
            <a:schemeClr val="lt1"/>
          </a:fontRef>
        </p:style>
        <p:txBody>
          <a:bodyPr wrap="square" lIns="81280" tIns="40640" rIns="81280" bIns="40640" rtlCol="0" anchor="t">
            <a:spAutoFit/>
          </a:bodyPr>
          <a:lstStyle/>
          <a:p>
            <a:pPr algn="ctr"/>
            <a:r>
              <a:rPr lang="en-US" sz="2800" b="1">
                <a:solidFill>
                  <a:schemeClr val="bg1"/>
                </a:solidFill>
                <a:latin typeface="Open Sans" panose="020B0606030504020204" pitchFamily="34" charset="0"/>
                <a:ea typeface="Open Sans" panose="020B0606030504020204" pitchFamily="34" charset="0"/>
                <a:cs typeface="Open Sans" panose="020B0606030504020204" pitchFamily="34" charset="0"/>
              </a:rPr>
              <a:t>5. Weights</a:t>
            </a:r>
          </a:p>
        </p:txBody>
      </p:sp>
      <p:sp>
        <p:nvSpPr>
          <p:cNvPr id="93" name="Rounded Rectangle 8">
            <a:extLst>
              <a:ext uri="{FF2B5EF4-FFF2-40B4-BE49-F238E27FC236}">
                <a16:creationId xmlns:a16="http://schemas.microsoft.com/office/drawing/2014/main" id="{46F31A56-EC47-EFC8-27DC-C8EAB154E062}"/>
              </a:ext>
            </a:extLst>
          </p:cNvPr>
          <p:cNvSpPr/>
          <p:nvPr/>
        </p:nvSpPr>
        <p:spPr bwMode="auto">
          <a:xfrm>
            <a:off x="8412454" y="15194158"/>
            <a:ext cx="7863840" cy="4873752"/>
          </a:xfrm>
          <a:prstGeom prst="roundRect">
            <a:avLst>
              <a:gd name="adj" fmla="val 3090"/>
            </a:avLst>
          </a:prstGeom>
          <a:solidFill>
            <a:schemeClr val="accent3">
              <a:lumMod val="20000"/>
              <a:lumOff val="80000"/>
            </a:schemeClr>
          </a:solidFill>
          <a:ln w="38100">
            <a:noFill/>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square" lIns="54186" tIns="27094" rIns="54186" bIns="27094" numCol="1" rtlCol="0" anchor="t" anchorCtr="0" compatLnSpc="1">
            <a:prstTxWarp prst="textNoShape">
              <a:avLst/>
            </a:prstTxWarp>
          </a:bodyPr>
          <a:lstStyle/>
          <a:p>
            <a:r>
              <a:rPr lang="en-US" sz="2200" b="1" dirty="0">
                <a:latin typeface="Open Sans"/>
                <a:ea typeface="+mn-lt"/>
                <a:cs typeface="+mn-lt"/>
              </a:rPr>
              <a:t>What?</a:t>
            </a:r>
            <a:r>
              <a:rPr lang="en-US" sz="2200" dirty="0">
                <a:latin typeface="Open Sans"/>
                <a:ea typeface="+mn-lt"/>
                <a:cs typeface="+mn-lt"/>
              </a:rPr>
              <a:t> Scale similarity values by a weight before adding the features together.</a:t>
            </a:r>
          </a:p>
          <a:p>
            <a:endParaRPr lang="en-US" sz="1850" dirty="0">
              <a:latin typeface="Open Sans"/>
              <a:ea typeface="Open Sans"/>
              <a:cs typeface="Open Sans"/>
            </a:endParaRPr>
          </a:p>
          <a:p>
            <a:r>
              <a:rPr lang="en-US" sz="2200" b="1" dirty="0">
                <a:latin typeface="Open Sans"/>
                <a:ea typeface="Open Sans"/>
                <a:cs typeface="Open Sans"/>
              </a:rPr>
              <a:t>Why? </a:t>
            </a:r>
            <a:r>
              <a:rPr lang="en-US" sz="2200" dirty="0">
                <a:latin typeface="Open Sans"/>
                <a:ea typeface="Open Sans"/>
                <a:cs typeface="Open Sans"/>
              </a:rPr>
              <a:t>Give certain features more priority when matching to increase matching accuracy; </a:t>
            </a:r>
            <a:r>
              <a:rPr lang="en-US" sz="2200" dirty="0">
                <a:latin typeface="Open Sans"/>
                <a:ea typeface="+mn-lt"/>
                <a:cs typeface="+mn-lt"/>
              </a:rPr>
              <a:t>can also be used to determine low value features.</a:t>
            </a:r>
            <a:endParaRPr lang="en-US" sz="1850" dirty="0">
              <a:latin typeface="Open Sans"/>
              <a:ea typeface="+mn-lt"/>
              <a:cs typeface="+mn-lt"/>
            </a:endParaRPr>
          </a:p>
          <a:p>
            <a:endParaRPr lang="en-US" sz="2200" b="1" dirty="0">
              <a:latin typeface="Open Sans"/>
              <a:ea typeface="Open Sans"/>
              <a:cs typeface="Open Sans"/>
            </a:endParaRPr>
          </a:p>
          <a:p>
            <a:r>
              <a:rPr lang="en-US" sz="2200" b="1" dirty="0">
                <a:latin typeface="Open Sans"/>
                <a:ea typeface="Open Sans"/>
                <a:cs typeface="Open Sans"/>
              </a:rPr>
              <a:t>How?</a:t>
            </a:r>
            <a:r>
              <a:rPr lang="en-US" sz="2200" dirty="0">
                <a:latin typeface="Open Sans"/>
                <a:ea typeface="Open Sans"/>
                <a:cs typeface="Open Sans"/>
              </a:rPr>
              <a:t> Differential Evolution global optimization function; weights sum to 1; goal to maximize matching accuracy </a:t>
            </a:r>
          </a:p>
        </p:txBody>
      </p:sp>
      <p:graphicFrame>
        <p:nvGraphicFramePr>
          <p:cNvPr id="11" name="Table 19">
            <a:extLst>
              <a:ext uri="{FF2B5EF4-FFF2-40B4-BE49-F238E27FC236}">
                <a16:creationId xmlns:a16="http://schemas.microsoft.com/office/drawing/2014/main" id="{D0DA1B3B-4343-E694-8B79-698BFC919EB9}"/>
              </a:ext>
            </a:extLst>
          </p:cNvPr>
          <p:cNvGraphicFramePr>
            <a:graphicFrameLocks noGrp="1"/>
          </p:cNvGraphicFramePr>
          <p:nvPr>
            <p:extLst>
              <p:ext uri="{D42A27DB-BD31-4B8C-83A1-F6EECF244321}">
                <p14:modId xmlns:p14="http://schemas.microsoft.com/office/powerpoint/2010/main" val="2690499790"/>
              </p:ext>
            </p:extLst>
          </p:nvPr>
        </p:nvGraphicFramePr>
        <p:xfrm>
          <a:off x="8624127" y="18430985"/>
          <a:ext cx="7423934" cy="1005840"/>
        </p:xfrm>
        <a:graphic>
          <a:graphicData uri="http://schemas.openxmlformats.org/drawingml/2006/table">
            <a:tbl>
              <a:tblPr firstRow="1" bandRow="1">
                <a:tableStyleId>{5C22544A-7EE6-4342-B048-85BDC9FD1C3A}</a:tableStyleId>
              </a:tblPr>
              <a:tblGrid>
                <a:gridCol w="1237323">
                  <a:extLst>
                    <a:ext uri="{9D8B030D-6E8A-4147-A177-3AD203B41FA5}">
                      <a16:colId xmlns:a16="http://schemas.microsoft.com/office/drawing/2014/main" val="4229560128"/>
                    </a:ext>
                  </a:extLst>
                </a:gridCol>
                <a:gridCol w="1237323">
                  <a:extLst>
                    <a:ext uri="{9D8B030D-6E8A-4147-A177-3AD203B41FA5}">
                      <a16:colId xmlns:a16="http://schemas.microsoft.com/office/drawing/2014/main" val="86251181"/>
                    </a:ext>
                  </a:extLst>
                </a:gridCol>
                <a:gridCol w="1237323">
                  <a:extLst>
                    <a:ext uri="{9D8B030D-6E8A-4147-A177-3AD203B41FA5}">
                      <a16:colId xmlns:a16="http://schemas.microsoft.com/office/drawing/2014/main" val="3028470419"/>
                    </a:ext>
                  </a:extLst>
                </a:gridCol>
                <a:gridCol w="1183636">
                  <a:extLst>
                    <a:ext uri="{9D8B030D-6E8A-4147-A177-3AD203B41FA5}">
                      <a16:colId xmlns:a16="http://schemas.microsoft.com/office/drawing/2014/main" val="347306286"/>
                    </a:ext>
                  </a:extLst>
                </a:gridCol>
                <a:gridCol w="1291006">
                  <a:extLst>
                    <a:ext uri="{9D8B030D-6E8A-4147-A177-3AD203B41FA5}">
                      <a16:colId xmlns:a16="http://schemas.microsoft.com/office/drawing/2014/main" val="2787110588"/>
                    </a:ext>
                  </a:extLst>
                </a:gridCol>
                <a:gridCol w="1237323">
                  <a:extLst>
                    <a:ext uri="{9D8B030D-6E8A-4147-A177-3AD203B41FA5}">
                      <a16:colId xmlns:a16="http://schemas.microsoft.com/office/drawing/2014/main" val="975163092"/>
                    </a:ext>
                  </a:extLst>
                </a:gridCol>
              </a:tblGrid>
              <a:tr h="0">
                <a:tc>
                  <a:txBody>
                    <a:bodyPr/>
                    <a:lstStyle/>
                    <a:p>
                      <a:r>
                        <a:rPr lang="en-US" sz="1800" b="1">
                          <a:latin typeface="Open Sans"/>
                          <a:ea typeface="Open Sans"/>
                          <a:cs typeface="Open Sans"/>
                        </a:rPr>
                        <a:t>Feature</a:t>
                      </a:r>
                    </a:p>
                  </a:txBody>
                  <a:tcPr/>
                </a:tc>
                <a:tc>
                  <a:txBody>
                    <a:bodyPr/>
                    <a:lstStyle/>
                    <a:p>
                      <a:pPr lvl="0">
                        <a:buNone/>
                      </a:pPr>
                      <a:r>
                        <a:rPr lang="en-US" sz="1800" b="0" u="none" strike="noStrike" noProof="0">
                          <a:latin typeface="Open Sans"/>
                          <a:ea typeface="Open Sans"/>
                          <a:cs typeface="Open Sans"/>
                        </a:rPr>
                        <a:t>Term Alt</a:t>
                      </a:r>
                      <a:endParaRPr lang="en-US" sz="1800" b="0">
                        <a:latin typeface="Open Sans"/>
                        <a:ea typeface="Open Sans"/>
                        <a:cs typeface="Open Sans"/>
                      </a:endParaRPr>
                    </a:p>
                  </a:txBody>
                  <a:tcPr/>
                </a:tc>
                <a:tc>
                  <a:txBody>
                    <a:bodyPr/>
                    <a:lstStyle/>
                    <a:p>
                      <a:r>
                        <a:rPr lang="en-US" sz="1800" b="0">
                          <a:latin typeface="Open Sans"/>
                          <a:ea typeface="Open Sans"/>
                          <a:cs typeface="Open Sans"/>
                        </a:rPr>
                        <a:t>Term Speed</a:t>
                      </a:r>
                    </a:p>
                  </a:txBody>
                  <a:tcPr/>
                </a:tc>
                <a:tc>
                  <a:txBody>
                    <a:bodyPr/>
                    <a:lstStyle/>
                    <a:p>
                      <a:r>
                        <a:rPr lang="en-US" sz="1800" b="0" dirty="0">
                          <a:latin typeface="Open Sans"/>
                          <a:ea typeface="Open Sans"/>
                          <a:cs typeface="Open Sans"/>
                        </a:rPr>
                        <a:t>Max Speed</a:t>
                      </a:r>
                    </a:p>
                  </a:txBody>
                  <a:tcPr/>
                </a:tc>
                <a:tc>
                  <a:txBody>
                    <a:bodyPr/>
                    <a:lstStyle/>
                    <a:p>
                      <a:r>
                        <a:rPr lang="en-US" sz="1800" b="0">
                          <a:latin typeface="Open Sans"/>
                          <a:ea typeface="Open Sans"/>
                          <a:cs typeface="Open Sans"/>
                        </a:rPr>
                        <a:t>Distance Between</a:t>
                      </a:r>
                    </a:p>
                  </a:txBody>
                  <a:tcPr/>
                </a:tc>
                <a:tc>
                  <a:txBody>
                    <a:bodyPr/>
                    <a:lstStyle/>
                    <a:p>
                      <a:r>
                        <a:rPr lang="en-US" sz="1800" b="0">
                          <a:latin typeface="Open Sans"/>
                          <a:ea typeface="Open Sans"/>
                          <a:cs typeface="Open Sans"/>
                        </a:rPr>
                        <a:t>Climb Descent</a:t>
                      </a:r>
                    </a:p>
                  </a:txBody>
                  <a:tcPr/>
                </a:tc>
                <a:extLst>
                  <a:ext uri="{0D108BD9-81ED-4DB2-BD59-A6C34878D82A}">
                    <a16:rowId xmlns:a16="http://schemas.microsoft.com/office/drawing/2014/main" val="1579410569"/>
                  </a:ext>
                </a:extLst>
              </a:tr>
              <a:tr h="0">
                <a:tc>
                  <a:txBody>
                    <a:bodyPr/>
                    <a:lstStyle/>
                    <a:p>
                      <a:r>
                        <a:rPr lang="en-US" sz="1800" b="1">
                          <a:latin typeface="Open Sans"/>
                          <a:ea typeface="Open Sans"/>
                          <a:cs typeface="Open Sans"/>
                        </a:rPr>
                        <a:t>Weights</a:t>
                      </a:r>
                    </a:p>
                  </a:txBody>
                  <a:tcPr/>
                </a:tc>
                <a:tc>
                  <a:txBody>
                    <a:bodyPr/>
                    <a:lstStyle/>
                    <a:p>
                      <a:pPr lvl="0">
                        <a:buNone/>
                      </a:pPr>
                      <a:r>
                        <a:rPr lang="en-US" sz="1800">
                          <a:latin typeface="Open Sans"/>
                          <a:ea typeface="Open Sans"/>
                          <a:cs typeface="Open Sans"/>
                        </a:rPr>
                        <a:t>0.085</a:t>
                      </a:r>
                    </a:p>
                  </a:txBody>
                  <a:tcPr/>
                </a:tc>
                <a:tc>
                  <a:txBody>
                    <a:bodyPr/>
                    <a:lstStyle/>
                    <a:p>
                      <a:r>
                        <a:rPr lang="en-US" sz="1800">
                          <a:latin typeface="Open Sans"/>
                          <a:ea typeface="Open Sans"/>
                          <a:cs typeface="Open Sans"/>
                        </a:rPr>
                        <a:t>0.101</a:t>
                      </a:r>
                    </a:p>
                  </a:txBody>
                  <a:tcPr/>
                </a:tc>
                <a:tc>
                  <a:txBody>
                    <a:bodyPr/>
                    <a:lstStyle/>
                    <a:p>
                      <a:r>
                        <a:rPr lang="en-US" sz="1800">
                          <a:latin typeface="Open Sans"/>
                          <a:ea typeface="Open Sans"/>
                          <a:cs typeface="Open Sans"/>
                        </a:rPr>
                        <a:t>0.035</a:t>
                      </a:r>
                    </a:p>
                  </a:txBody>
                  <a:tcPr/>
                </a:tc>
                <a:tc>
                  <a:txBody>
                    <a:bodyPr/>
                    <a:lstStyle/>
                    <a:p>
                      <a:r>
                        <a:rPr lang="en-US" sz="1800">
                          <a:latin typeface="Open Sans"/>
                          <a:ea typeface="Open Sans"/>
                          <a:cs typeface="Open Sans"/>
                        </a:rPr>
                        <a:t>0.535</a:t>
                      </a:r>
                    </a:p>
                  </a:txBody>
                  <a:tcPr/>
                </a:tc>
                <a:tc>
                  <a:txBody>
                    <a:bodyPr/>
                    <a:lstStyle/>
                    <a:p>
                      <a:r>
                        <a:rPr lang="en-US" sz="1800" dirty="0">
                          <a:latin typeface="Open Sans"/>
                          <a:ea typeface="Open Sans"/>
                          <a:cs typeface="Open Sans"/>
                        </a:rPr>
                        <a:t>0.244</a:t>
                      </a:r>
                    </a:p>
                  </a:txBody>
                  <a:tcPr/>
                </a:tc>
                <a:extLst>
                  <a:ext uri="{0D108BD9-81ED-4DB2-BD59-A6C34878D82A}">
                    <a16:rowId xmlns:a16="http://schemas.microsoft.com/office/drawing/2014/main" val="3515758230"/>
                  </a:ext>
                </a:extLst>
              </a:tr>
            </a:tbl>
          </a:graphicData>
        </a:graphic>
      </p:graphicFrame>
      <p:sp>
        <p:nvSpPr>
          <p:cNvPr id="19" name="Rounded Rectangle 8">
            <a:extLst>
              <a:ext uri="{FF2B5EF4-FFF2-40B4-BE49-F238E27FC236}">
                <a16:creationId xmlns:a16="http://schemas.microsoft.com/office/drawing/2014/main" id="{EAD0D159-DB52-A114-2FE3-4EFF24E36898}"/>
              </a:ext>
            </a:extLst>
          </p:cNvPr>
          <p:cNvSpPr/>
          <p:nvPr/>
        </p:nvSpPr>
        <p:spPr bwMode="auto">
          <a:xfrm>
            <a:off x="8523110" y="18284102"/>
            <a:ext cx="7635797" cy="1622770"/>
          </a:xfrm>
          <a:prstGeom prst="roundRect">
            <a:avLst>
              <a:gd name="adj" fmla="val 3090"/>
            </a:avLst>
          </a:prstGeom>
          <a:noFill/>
          <a:ln w="38100">
            <a:solidFill>
              <a:schemeClr val="tx1"/>
            </a:solidFill>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square" lIns="54186" tIns="27094" rIns="54186" bIns="27094" numCol="1" rtlCol="0" anchor="b" anchorCtr="0" compatLnSpc="1">
            <a:prstTxWarp prst="textNoShape">
              <a:avLst/>
            </a:prstTxWarp>
          </a:bodyPr>
          <a:lstStyle/>
          <a:p>
            <a:pPr defTabSz="681184"/>
            <a:r>
              <a:rPr lang="en-US" sz="2000" b="1">
                <a:latin typeface="Open Sans"/>
                <a:ea typeface="Open Sans"/>
                <a:cs typeface="Open Sans"/>
              </a:rPr>
              <a:t>[8]</a:t>
            </a:r>
            <a:r>
              <a:rPr lang="en-US" sz="2000">
                <a:latin typeface="Open Sans"/>
                <a:ea typeface="Open Sans"/>
                <a:cs typeface="Open Sans"/>
              </a:rPr>
              <a:t> set of computed feature weights</a:t>
            </a:r>
          </a:p>
        </p:txBody>
      </p:sp>
      <p:sp>
        <p:nvSpPr>
          <p:cNvPr id="96" name="TextBox 95">
            <a:extLst>
              <a:ext uri="{FF2B5EF4-FFF2-40B4-BE49-F238E27FC236}">
                <a16:creationId xmlns:a16="http://schemas.microsoft.com/office/drawing/2014/main" id="{8E0F314C-E9E9-871C-D6C8-AE7AA5319DB3}"/>
              </a:ext>
            </a:extLst>
          </p:cNvPr>
          <p:cNvSpPr txBox="1"/>
          <p:nvPr/>
        </p:nvSpPr>
        <p:spPr>
          <a:xfrm>
            <a:off x="16523156" y="14653792"/>
            <a:ext cx="7863840" cy="567531"/>
          </a:xfrm>
          <a:prstGeom prst="roundRect">
            <a:avLst/>
          </a:prstGeom>
          <a:solidFill>
            <a:schemeClr val="tx1">
              <a:lumMod val="65000"/>
              <a:lumOff val="35000"/>
            </a:schemeClr>
          </a:solidFill>
          <a:ln>
            <a:noFill/>
          </a:ln>
        </p:spPr>
        <p:style>
          <a:lnRef idx="0">
            <a:scrgbClr r="0" g="0" b="0"/>
          </a:lnRef>
          <a:fillRef idx="0">
            <a:scrgbClr r="0" g="0" b="0"/>
          </a:fillRef>
          <a:effectRef idx="0">
            <a:scrgbClr r="0" g="0" b="0"/>
          </a:effectRef>
          <a:fontRef idx="minor">
            <a:schemeClr val="lt1"/>
          </a:fontRef>
        </p:style>
        <p:txBody>
          <a:bodyPr wrap="square" lIns="81280" tIns="40640" rIns="81280" bIns="40640" rtlCol="0" anchor="t">
            <a:spAutoFit/>
          </a:bodyPr>
          <a:lstStyle/>
          <a:p>
            <a:pPr algn="ctr"/>
            <a:r>
              <a:rPr lang="en-US" sz="2800" b="1" dirty="0">
                <a:solidFill>
                  <a:schemeClr val="bg1"/>
                </a:solidFill>
                <a:latin typeface="Open Sans" panose="020B0606030504020204" pitchFamily="34" charset="0"/>
                <a:ea typeface="Open Sans" panose="020B0606030504020204" pitchFamily="34" charset="0"/>
                <a:cs typeface="Open Sans" panose="020B0606030504020204" pitchFamily="34" charset="0"/>
              </a:rPr>
              <a:t>6. Matching/Scoring</a:t>
            </a:r>
          </a:p>
        </p:txBody>
      </p:sp>
      <p:sp>
        <p:nvSpPr>
          <p:cNvPr id="95" name="Rounded Rectangle 8">
            <a:extLst>
              <a:ext uri="{FF2B5EF4-FFF2-40B4-BE49-F238E27FC236}">
                <a16:creationId xmlns:a16="http://schemas.microsoft.com/office/drawing/2014/main" id="{2C121817-4ED3-E795-2F9C-0DB1D3C5888B}"/>
              </a:ext>
            </a:extLst>
          </p:cNvPr>
          <p:cNvSpPr/>
          <p:nvPr/>
        </p:nvSpPr>
        <p:spPr bwMode="auto">
          <a:xfrm>
            <a:off x="16523156" y="15194158"/>
            <a:ext cx="7863840" cy="4873752"/>
          </a:xfrm>
          <a:prstGeom prst="roundRect">
            <a:avLst>
              <a:gd name="adj" fmla="val 3090"/>
            </a:avLst>
          </a:prstGeom>
          <a:solidFill>
            <a:schemeClr val="accent3">
              <a:lumMod val="20000"/>
              <a:lumOff val="80000"/>
            </a:schemeClr>
          </a:solidFill>
          <a:ln w="38100">
            <a:noFill/>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square" lIns="54186" tIns="27094" rIns="54186" bIns="27094" numCol="1" rtlCol="0" anchor="t" anchorCtr="0" compatLnSpc="1">
            <a:prstTxWarp prst="textNoShape">
              <a:avLst/>
            </a:prstTxWarp>
          </a:bodyPr>
          <a:lstStyle/>
          <a:p>
            <a:pPr defTabSz="681184"/>
            <a:r>
              <a:rPr lang="en-US" sz="2200" b="1" dirty="0">
                <a:latin typeface="Open Sans"/>
                <a:ea typeface="Open Sans"/>
                <a:cs typeface="Open Sans"/>
              </a:rPr>
              <a:t>Why? </a:t>
            </a:r>
            <a:r>
              <a:rPr lang="en-US" sz="2200" dirty="0">
                <a:latin typeface="Open Sans"/>
                <a:ea typeface="Open Sans"/>
                <a:cs typeface="Open Sans"/>
              </a:rPr>
              <a:t>Evaluate if process is correctly pairing matches.</a:t>
            </a:r>
            <a:endParaRPr lang="en-US" dirty="0">
              <a:latin typeface="Open Sans"/>
              <a:ea typeface="Open Sans"/>
              <a:cs typeface="Open Sans"/>
            </a:endParaRPr>
          </a:p>
          <a:p>
            <a:pPr defTabSz="681184"/>
            <a:endParaRPr lang="en-US" sz="2200" b="1" dirty="0">
              <a:latin typeface="Open Sans"/>
              <a:ea typeface="Open Sans"/>
              <a:cs typeface="Open Sans"/>
            </a:endParaRPr>
          </a:p>
          <a:p>
            <a:pPr defTabSz="681184"/>
            <a:r>
              <a:rPr lang="en-US" sz="2200" b="1" dirty="0">
                <a:latin typeface="Open Sans"/>
                <a:ea typeface="Open Sans"/>
                <a:cs typeface="Open Sans"/>
              </a:rPr>
              <a:t>How?</a:t>
            </a:r>
            <a:r>
              <a:rPr lang="en-US" sz="2200" dirty="0">
                <a:latin typeface="Open Sans"/>
                <a:ea typeface="Open Sans"/>
                <a:cs typeface="Open Sans"/>
              </a:rPr>
              <a:t> Multiply the weighted and normalized feature &amp; culling matrices to get a resulting matrix of probabilities of track pairings. Search for highest probability in matrix, match track indices, produce pairing, remove indices from matrix and repeat. Test on known ground truth. </a:t>
            </a:r>
          </a:p>
          <a:p>
            <a:pPr defTabSz="681184"/>
            <a:endParaRPr lang="en-US" sz="2200" dirty="0">
              <a:latin typeface="Open Sans" panose="020B0606030504020204" pitchFamily="34" charset="0"/>
              <a:ea typeface="Open Sans" panose="020B0606030504020204" pitchFamily="34" charset="0"/>
              <a:cs typeface="Open Sans" panose="020B0606030504020204" pitchFamily="34" charset="0"/>
            </a:endParaRPr>
          </a:p>
          <a:p>
            <a:pPr defTabSz="681184"/>
            <a:endParaRPr lang="en-US" sz="2200" dirty="0">
              <a:latin typeface="Open Sans" panose="020B0606030504020204" pitchFamily="34" charset="0"/>
              <a:ea typeface="Open Sans" panose="020B0606030504020204" pitchFamily="34" charset="0"/>
              <a:cs typeface="Open Sans" panose="020B0606030504020204" pitchFamily="34" charset="0"/>
            </a:endParaRPr>
          </a:p>
          <a:p>
            <a:pPr defTabSz="681184"/>
            <a:endParaRPr lang="en-US" sz="2200" dirty="0">
              <a:latin typeface="Open Sans" panose="020B0606030504020204" pitchFamily="34" charset="0"/>
              <a:ea typeface="Open Sans" panose="020B0606030504020204" pitchFamily="34" charset="0"/>
              <a:cs typeface="Open Sans" panose="020B0606030504020204" pitchFamily="34" charset="0"/>
            </a:endParaRPr>
          </a:p>
        </p:txBody>
      </p:sp>
      <p:pic>
        <p:nvPicPr>
          <p:cNvPr id="4" name="Picture 6" descr="Table demostrating example trajectory pairings.">
            <a:extLst>
              <a:ext uri="{FF2B5EF4-FFF2-40B4-BE49-F238E27FC236}">
                <a16:creationId xmlns:a16="http://schemas.microsoft.com/office/drawing/2014/main" id="{ED4B2180-FA3B-CB66-C043-A7EEC179394A}"/>
              </a:ext>
            </a:extLst>
          </p:cNvPr>
          <p:cNvPicPr>
            <a:picLocks noChangeAspect="1"/>
          </p:cNvPicPr>
          <p:nvPr/>
        </p:nvPicPr>
        <p:blipFill>
          <a:blip r:embed="rId7"/>
          <a:stretch>
            <a:fillRect/>
          </a:stretch>
        </p:blipFill>
        <p:spPr>
          <a:xfrm>
            <a:off x="16853316" y="17835287"/>
            <a:ext cx="4873206" cy="1658670"/>
          </a:xfrm>
          <a:prstGeom prst="rect">
            <a:avLst/>
          </a:prstGeom>
        </p:spPr>
      </p:pic>
      <p:sp>
        <p:nvSpPr>
          <p:cNvPr id="7" name="TextBox 6">
            <a:extLst>
              <a:ext uri="{FF2B5EF4-FFF2-40B4-BE49-F238E27FC236}">
                <a16:creationId xmlns:a16="http://schemas.microsoft.com/office/drawing/2014/main" id="{F6FE193A-C7A9-1A1E-B3A2-0FF452DB69F0}"/>
              </a:ext>
            </a:extLst>
          </p:cNvPr>
          <p:cNvSpPr txBox="1"/>
          <p:nvPr/>
        </p:nvSpPr>
        <p:spPr>
          <a:xfrm>
            <a:off x="21514864" y="17833402"/>
            <a:ext cx="2596803" cy="160043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2200" i="1">
                <a:latin typeface="Open Sans"/>
                <a:ea typeface="Open Sans"/>
                <a:cs typeface="Times"/>
              </a:rPr>
              <a:t>Rows: Start Tracks</a:t>
            </a:r>
          </a:p>
          <a:p>
            <a:pPr algn="r"/>
            <a:r>
              <a:rPr lang="en-US" sz="2200" i="1">
                <a:latin typeface="Open Sans"/>
                <a:ea typeface="Open Sans"/>
                <a:cs typeface="Times"/>
              </a:rPr>
              <a:t>Cols: End Tracks</a:t>
            </a:r>
          </a:p>
          <a:p>
            <a:pPr algn="r">
              <a:spcBef>
                <a:spcPts val="1200"/>
              </a:spcBef>
            </a:pPr>
            <a:r>
              <a:rPr lang="en-US" sz="2200" i="1">
                <a:latin typeface="Open Sans"/>
                <a:ea typeface="Open Sans"/>
                <a:cs typeface="Times"/>
              </a:rPr>
              <a:t>Pairings:</a:t>
            </a:r>
            <a:br>
              <a:rPr lang="en-US" sz="2200" i="1">
                <a:latin typeface="Open Sans"/>
                <a:ea typeface="Open Sans"/>
                <a:cs typeface="Times"/>
              </a:rPr>
            </a:br>
            <a:r>
              <a:rPr lang="en-US" sz="2200" i="1">
                <a:latin typeface="Open Sans"/>
                <a:ea typeface="Open Sans"/>
                <a:cs typeface="Times"/>
              </a:rPr>
              <a:t>(1,A), (2,C), (3,B)</a:t>
            </a:r>
            <a:endParaRPr lang="en-US" sz="2200" i="1"/>
          </a:p>
        </p:txBody>
      </p:sp>
      <p:sp>
        <p:nvSpPr>
          <p:cNvPr id="13" name="Rounded Rectangle 8">
            <a:extLst>
              <a:ext uri="{FF2B5EF4-FFF2-40B4-BE49-F238E27FC236}">
                <a16:creationId xmlns:a16="http://schemas.microsoft.com/office/drawing/2014/main" id="{091257B4-C7E0-8192-A333-D056620F8A26}"/>
              </a:ext>
            </a:extLst>
          </p:cNvPr>
          <p:cNvSpPr/>
          <p:nvPr/>
        </p:nvSpPr>
        <p:spPr bwMode="auto">
          <a:xfrm>
            <a:off x="16779391" y="17658744"/>
            <a:ext cx="7395680" cy="2250634"/>
          </a:xfrm>
          <a:prstGeom prst="roundRect">
            <a:avLst>
              <a:gd name="adj" fmla="val 3090"/>
            </a:avLst>
          </a:prstGeom>
          <a:noFill/>
          <a:ln w="38100">
            <a:solidFill>
              <a:schemeClr val="tx1"/>
            </a:solidFill>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square" lIns="54186" tIns="27094" rIns="54186" bIns="27094" numCol="1" rtlCol="0" anchor="b" anchorCtr="0" compatLnSpc="1">
            <a:prstTxWarp prst="textNoShape">
              <a:avLst/>
            </a:prstTxWarp>
          </a:bodyPr>
          <a:lstStyle/>
          <a:p>
            <a:pPr defTabSz="681184"/>
            <a:r>
              <a:rPr lang="en-US" sz="2200" b="1">
                <a:latin typeface="Open Sans"/>
                <a:ea typeface="Open Sans"/>
                <a:cs typeface="Open Sans"/>
              </a:rPr>
              <a:t>[9]  </a:t>
            </a:r>
            <a:r>
              <a:rPr lang="en-US" sz="2200">
                <a:latin typeface="Open Sans"/>
                <a:ea typeface="Open Sans"/>
                <a:cs typeface="Open Sans"/>
              </a:rPr>
              <a:t>Finding track pairings in final resulting matrix</a:t>
            </a:r>
          </a:p>
        </p:txBody>
      </p:sp>
      <p:sp>
        <p:nvSpPr>
          <p:cNvPr id="106" name="TextBox 105">
            <a:extLst>
              <a:ext uri="{FF2B5EF4-FFF2-40B4-BE49-F238E27FC236}">
                <a16:creationId xmlns:a16="http://schemas.microsoft.com/office/drawing/2014/main" id="{2FCF966E-2538-E231-975F-FB5CBEFED208}"/>
              </a:ext>
            </a:extLst>
          </p:cNvPr>
          <p:cNvSpPr txBox="1"/>
          <p:nvPr/>
        </p:nvSpPr>
        <p:spPr>
          <a:xfrm>
            <a:off x="24633859" y="14653792"/>
            <a:ext cx="7863840" cy="567531"/>
          </a:xfrm>
          <a:prstGeom prst="round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wrap="square" lIns="81280" tIns="40640" rIns="81280" bIns="40640" rtlCol="0" anchor="t">
            <a:spAutoFit/>
          </a:bodyPr>
          <a:lstStyle/>
          <a:p>
            <a:pPr algn="ctr"/>
            <a:r>
              <a:rPr lang="en-US" sz="2800" b="1">
                <a:solidFill>
                  <a:schemeClr val="bg1"/>
                </a:solidFill>
                <a:latin typeface="Open Sans" panose="020B0606030504020204" pitchFamily="34" charset="0"/>
                <a:ea typeface="Open Sans" panose="020B0606030504020204" pitchFamily="34" charset="0"/>
                <a:cs typeface="Open Sans" panose="020B0606030504020204" pitchFamily="34" charset="0"/>
              </a:rPr>
              <a:t>Conclusion</a:t>
            </a:r>
          </a:p>
        </p:txBody>
      </p:sp>
      <p:sp>
        <p:nvSpPr>
          <p:cNvPr id="105" name="Rounded Rectangle 8">
            <a:extLst>
              <a:ext uri="{FF2B5EF4-FFF2-40B4-BE49-F238E27FC236}">
                <a16:creationId xmlns:a16="http://schemas.microsoft.com/office/drawing/2014/main" id="{BCA33C61-B0DE-41B8-8C36-29C6AA4EC186}"/>
              </a:ext>
            </a:extLst>
          </p:cNvPr>
          <p:cNvSpPr/>
          <p:nvPr/>
        </p:nvSpPr>
        <p:spPr bwMode="auto">
          <a:xfrm>
            <a:off x="24633859" y="15194158"/>
            <a:ext cx="7863840" cy="4873752"/>
          </a:xfrm>
          <a:prstGeom prst="roundRect">
            <a:avLst>
              <a:gd name="adj" fmla="val 3090"/>
            </a:avLst>
          </a:prstGeom>
          <a:solidFill>
            <a:schemeClr val="accent3">
              <a:lumMod val="20000"/>
              <a:lumOff val="80000"/>
            </a:schemeClr>
          </a:solidFill>
          <a:ln w="38100">
            <a:noFill/>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square" lIns="54186" tIns="27094" rIns="54186" bIns="27094" numCol="1" rtlCol="0" anchor="t" anchorCtr="0" compatLnSpc="1">
            <a:prstTxWarp prst="textNoShape">
              <a:avLst/>
            </a:prstTxWarp>
          </a:bodyPr>
          <a:lstStyle/>
          <a:p>
            <a:pPr defTabSz="681184"/>
            <a:r>
              <a:rPr lang="en-US" sz="2200" b="1" dirty="0">
                <a:latin typeface="Open Sans"/>
                <a:ea typeface="Open Sans"/>
                <a:cs typeface="Open Sans"/>
              </a:rPr>
              <a:t>Conclusion: </a:t>
            </a:r>
            <a:r>
              <a:rPr lang="en-US" sz="2200" dirty="0">
                <a:latin typeface="Open Sans"/>
                <a:ea typeface="Open Sans"/>
                <a:cs typeface="Open Sans"/>
              </a:rPr>
              <a:t> We can correctly pair 79% of 1000 test flights that have been split in two after randomly removing 5% of their path. Additionally, as we remove more from the ground truth data, the score drops due to our reliance on distances between pieces.</a:t>
            </a:r>
            <a:endParaRPr lang="en-US" sz="2200" dirty="0">
              <a:latin typeface="Open Sans" panose="020B0606030504020204" pitchFamily="34" charset="0"/>
              <a:ea typeface="Open Sans" panose="020B0606030504020204" pitchFamily="34" charset="0"/>
              <a:cs typeface="Open Sans" panose="020B0606030504020204" pitchFamily="34" charset="0"/>
            </a:endParaRPr>
          </a:p>
          <a:p>
            <a:pPr defTabSz="681184">
              <a:spcBef>
                <a:spcPts val="1400"/>
              </a:spcBef>
            </a:pPr>
            <a:r>
              <a:rPr lang="en-US" sz="2200" b="1" dirty="0">
                <a:latin typeface="Open Sans"/>
                <a:ea typeface="Open Sans"/>
                <a:cs typeface="Open Sans"/>
              </a:rPr>
              <a:t>Future Work: </a:t>
            </a:r>
            <a:r>
              <a:rPr lang="en-US" sz="2200" dirty="0">
                <a:latin typeface="Open Sans"/>
                <a:ea typeface="Open Sans"/>
                <a:cs typeface="Open Sans"/>
              </a:rPr>
              <a:t>Creation of </a:t>
            </a:r>
            <a:br>
              <a:rPr lang="en-US" sz="2200" dirty="0">
                <a:latin typeface="Open Sans"/>
                <a:ea typeface="Open Sans"/>
                <a:cs typeface="Open Sans"/>
              </a:rPr>
            </a:br>
            <a:r>
              <a:rPr lang="en-US" sz="2200" dirty="0">
                <a:latin typeface="Open Sans"/>
                <a:ea typeface="Open Sans"/>
                <a:cs typeface="Open Sans"/>
              </a:rPr>
              <a:t>additional features and </a:t>
            </a:r>
            <a:br>
              <a:rPr lang="en-US" sz="2200" dirty="0">
                <a:latin typeface="Open Sans"/>
                <a:ea typeface="Open Sans"/>
                <a:cs typeface="Open Sans"/>
              </a:rPr>
            </a:br>
            <a:r>
              <a:rPr lang="en-US" sz="2200" dirty="0">
                <a:latin typeface="Open Sans"/>
                <a:ea typeface="Open Sans"/>
                <a:cs typeface="Open Sans"/>
              </a:rPr>
              <a:t>classification algorithms.</a:t>
            </a:r>
            <a:endParaRPr lang="en-US" sz="2200" dirty="0">
              <a:latin typeface="Open Sans" panose="020B0606030504020204" pitchFamily="34" charset="0"/>
              <a:ea typeface="Open Sans" panose="020B0606030504020204" pitchFamily="34" charset="0"/>
              <a:cs typeface="Open Sans" panose="020B0606030504020204" pitchFamily="34" charset="0"/>
            </a:endParaRPr>
          </a:p>
          <a:p>
            <a:pPr defTabSz="681184">
              <a:spcBef>
                <a:spcPts val="1400"/>
              </a:spcBef>
            </a:pPr>
            <a:r>
              <a:rPr lang="en-US" sz="2200" b="1" dirty="0">
                <a:latin typeface="Open Sans"/>
                <a:ea typeface="Open Sans"/>
                <a:cs typeface="Open Sans"/>
              </a:rPr>
              <a:t>Acknowledgements:</a:t>
            </a:r>
            <a:br>
              <a:rPr lang="en-US" sz="2200" b="1" dirty="0">
                <a:latin typeface="Open Sans"/>
                <a:ea typeface="Open Sans"/>
                <a:cs typeface="Open Sans"/>
              </a:rPr>
            </a:br>
            <a:r>
              <a:rPr lang="en-US" sz="2200" dirty="0">
                <a:latin typeface="Open Sans"/>
                <a:ea typeface="Open Sans"/>
                <a:cs typeface="Open Sans"/>
              </a:rPr>
              <a:t>Thanks to Data Mine staff </a:t>
            </a:r>
            <a:br>
              <a:rPr lang="en-US" sz="2200" dirty="0">
                <a:latin typeface="Open Sans"/>
                <a:ea typeface="Open Sans"/>
                <a:cs typeface="Open Sans"/>
              </a:rPr>
            </a:br>
            <a:r>
              <a:rPr lang="en-US" sz="2200" dirty="0">
                <a:latin typeface="Open Sans"/>
                <a:ea typeface="Open Sans"/>
                <a:cs typeface="Open Sans"/>
              </a:rPr>
              <a:t>and our mentors, Dr. Andy </a:t>
            </a:r>
            <a:br>
              <a:rPr lang="en-US" sz="2200" dirty="0">
                <a:latin typeface="Open Sans"/>
                <a:ea typeface="Open Sans"/>
                <a:cs typeface="Open Sans"/>
              </a:rPr>
            </a:br>
            <a:r>
              <a:rPr lang="en-US" sz="2200" dirty="0">
                <a:latin typeface="Open Sans"/>
                <a:ea typeface="Open Sans"/>
                <a:cs typeface="Open Sans"/>
              </a:rPr>
              <a:t>Wilson &amp; Dr. Katrina Ward</a:t>
            </a:r>
            <a:br>
              <a:rPr lang="en-US" sz="2200" dirty="0">
                <a:latin typeface="Open Sans"/>
                <a:ea typeface="Open Sans"/>
                <a:cs typeface="Open Sans"/>
              </a:rPr>
            </a:br>
            <a:r>
              <a:rPr lang="en-US" sz="2200" dirty="0">
                <a:latin typeface="Open Sans"/>
                <a:ea typeface="Open Sans"/>
                <a:cs typeface="Open Sans"/>
              </a:rPr>
              <a:t>for their guidance and support throughout this year.</a:t>
            </a:r>
          </a:p>
        </p:txBody>
      </p:sp>
      <p:graphicFrame>
        <p:nvGraphicFramePr>
          <p:cNvPr id="20" name="Chart 19" descr="A scatter plot that demostrates the inverse relationship between the amount of removed data and the number of correct matches. It appers to follow an exponetal decay with great losses at the start, and less losses at the end.">
            <a:extLst>
              <a:ext uri="{FF2B5EF4-FFF2-40B4-BE49-F238E27FC236}">
                <a16:creationId xmlns:a16="http://schemas.microsoft.com/office/drawing/2014/main" id="{BAF339D2-7269-B4E4-EFC4-4877FF8E5721}"/>
              </a:ext>
            </a:extLst>
          </p:cNvPr>
          <p:cNvGraphicFramePr>
            <a:graphicFrameLocks/>
          </p:cNvGraphicFramePr>
          <p:nvPr>
            <p:extLst>
              <p:ext uri="{D42A27DB-BD31-4B8C-83A1-F6EECF244321}">
                <p14:modId xmlns:p14="http://schemas.microsoft.com/office/powerpoint/2010/main" val="2802339198"/>
              </p:ext>
            </p:extLst>
          </p:nvPr>
        </p:nvGraphicFramePr>
        <p:xfrm>
          <a:off x="28316696" y="16735426"/>
          <a:ext cx="3917949" cy="2609527"/>
        </p:xfrm>
        <a:graphic>
          <a:graphicData uri="http://schemas.openxmlformats.org/drawingml/2006/chart">
            <c:chart xmlns:c="http://schemas.openxmlformats.org/drawingml/2006/chart" xmlns:r="http://schemas.openxmlformats.org/officeDocument/2006/relationships" r:id="rId8"/>
          </a:graphicData>
        </a:graphic>
      </p:graphicFrame>
      <p:sp>
        <p:nvSpPr>
          <p:cNvPr id="17" name="Rounded Rectangle 8">
            <a:extLst>
              <a:ext uri="{FF2B5EF4-FFF2-40B4-BE49-F238E27FC236}">
                <a16:creationId xmlns:a16="http://schemas.microsoft.com/office/drawing/2014/main" id="{C775D88F-A454-37DF-10EC-7E175CEB0592}"/>
              </a:ext>
            </a:extLst>
          </p:cNvPr>
          <p:cNvSpPr/>
          <p:nvPr/>
        </p:nvSpPr>
        <p:spPr bwMode="auto">
          <a:xfrm>
            <a:off x="28343880" y="16635351"/>
            <a:ext cx="3970139" cy="2954399"/>
          </a:xfrm>
          <a:prstGeom prst="roundRect">
            <a:avLst>
              <a:gd name="adj" fmla="val 3090"/>
            </a:avLst>
          </a:prstGeom>
          <a:noFill/>
          <a:ln w="38100">
            <a:solidFill>
              <a:schemeClr val="tx1"/>
            </a:solidFill>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square" lIns="54186" tIns="27094" rIns="54186" bIns="27094" numCol="1" rtlCol="0" anchor="b" anchorCtr="0" compatLnSpc="1">
            <a:prstTxWarp prst="textNoShape">
              <a:avLst/>
            </a:prstTxWarp>
          </a:bodyPr>
          <a:lstStyle/>
          <a:p>
            <a:pPr defTabSz="681184"/>
            <a:r>
              <a:rPr lang="en-US" sz="2000" b="1" dirty="0">
                <a:latin typeface="Open Sans" panose="020B0606030504020204" pitchFamily="34" charset="0"/>
                <a:ea typeface="Open Sans" panose="020B0606030504020204" pitchFamily="34" charset="0"/>
                <a:cs typeface="Open Sans" panose="020B0606030504020204" pitchFamily="34" charset="0"/>
              </a:rPr>
              <a:t>[10]</a:t>
            </a:r>
            <a:r>
              <a:rPr lang="en-US" sz="2000" dirty="0">
                <a:latin typeface="Open Sans" panose="020B0606030504020204" pitchFamily="34" charset="0"/>
                <a:ea typeface="Open Sans" panose="020B0606030504020204" pitchFamily="34" charset="0"/>
                <a:cs typeface="Open Sans" panose="020B0606030504020204" pitchFamily="34" charset="0"/>
              </a:rPr>
              <a:t> % removed vs score</a:t>
            </a:r>
          </a:p>
        </p:txBody>
      </p:sp>
      <p:sp>
        <p:nvSpPr>
          <p:cNvPr id="3" name="Text Placeholder 2">
            <a:extLst>
              <a:ext uri="{FF2B5EF4-FFF2-40B4-BE49-F238E27FC236}">
                <a16:creationId xmlns:a16="http://schemas.microsoft.com/office/drawing/2014/main" id="{C46814C1-97CE-2306-F7FE-101B3D857E6F}"/>
              </a:ext>
              <a:ext uri="{C183D7F6-B498-43B3-948B-1728B52AA6E4}">
                <adec:decorative xmlns:adec="http://schemas.microsoft.com/office/drawing/2017/decorative" val="1"/>
              </a:ext>
            </a:extLst>
          </p:cNvPr>
          <p:cNvSpPr>
            <a:spLocks noGrp="1"/>
          </p:cNvSpPr>
          <p:nvPr>
            <p:ph type="body" sz="quarter" idx="14"/>
          </p:nvPr>
        </p:nvSpPr>
        <p:spPr/>
        <p:txBody>
          <a:bodyPr>
            <a:normAutofit fontScale="55000" lnSpcReduction="20000"/>
          </a:bodyPr>
          <a:lstStyle/>
          <a:p>
            <a:endParaRPr lang="en-US"/>
          </a:p>
        </p:txBody>
      </p:sp>
    </p:spTree>
    <p:extLst>
      <p:ext uri="{BB962C8B-B14F-4D97-AF65-F5344CB8AC3E}">
        <p14:creationId xmlns:p14="http://schemas.microsoft.com/office/powerpoint/2010/main" val="1549340557"/>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c5b252d8-1dab-458f-804d-e50086d40e46" xsi:nil="true"/>
    <lcf76f155ced4ddcb4097134ff3c332f xmlns="298b541c-e985-4954-8c99-84480b77147a">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03E1737FC4A72C4DBE03F79BFD5106AD" ma:contentTypeVersion="12" ma:contentTypeDescription="Create a new document." ma:contentTypeScope="" ma:versionID="a22d6e90d507657a5b89c100d79b0f20">
  <xsd:schema xmlns:xsd="http://www.w3.org/2001/XMLSchema" xmlns:xs="http://www.w3.org/2001/XMLSchema" xmlns:p="http://schemas.microsoft.com/office/2006/metadata/properties" xmlns:ns2="298b541c-e985-4954-8c99-84480b77147a" xmlns:ns3="c5b252d8-1dab-458f-804d-e50086d40e46" targetNamespace="http://schemas.microsoft.com/office/2006/metadata/properties" ma:root="true" ma:fieldsID="e89d400f05ec28d481f3b1a0b00a5288" ns2:_="" ns3:_="">
    <xsd:import namespace="298b541c-e985-4954-8c99-84480b77147a"/>
    <xsd:import namespace="c5b252d8-1dab-458f-804d-e50086d40e46"/>
    <xsd:element name="properties">
      <xsd:complexType>
        <xsd:sequence>
          <xsd:element name="documentManagement">
            <xsd:complexType>
              <xsd:all>
                <xsd:element ref="ns2:MediaServiceMetadata" minOccurs="0"/>
                <xsd:element ref="ns2:MediaServiceFastMetadata" minOccurs="0"/>
                <xsd:element ref="ns2:lcf76f155ced4ddcb4097134ff3c332f" minOccurs="0"/>
                <xsd:element ref="ns3:TaxCatchAll" minOccurs="0"/>
                <xsd:element ref="ns2:MediaServiceGenerationTime" minOccurs="0"/>
                <xsd:element ref="ns2:MediaServiceEventHashCode" minOccurs="0"/>
                <xsd:element ref="ns2:MediaServiceOCR" minOccurs="0"/>
                <xsd:element ref="ns2:MediaServiceDateTaken" minOccurs="0"/>
                <xsd:element ref="ns2:MediaLengthInSeconds"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98b541c-e985-4954-8c99-84480b77147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1" nillable="true" ma:taxonomy="true" ma:internalName="lcf76f155ced4ddcb4097134ff3c332f" ma:taxonomyFieldName="MediaServiceImageTags" ma:displayName="Image Tags" ma:readOnly="false" ma:fieldId="{5cf76f15-5ced-4ddc-b409-7134ff3c332f}" ma:taxonomyMulti="true" ma:sspId="8e9e90a8-b24c-4be7-8760-a88b2cd47eb1" ma:termSetId="09814cd3-568e-fe90-9814-8d621ff8fb84" ma:anchorId="fba54fb3-c3e1-fe81-a776-ca4b69148c4d" ma:open="true" ma:isKeyword="false">
      <xsd:complexType>
        <xsd:sequence>
          <xsd:element ref="pc:Terms" minOccurs="0" maxOccurs="1"/>
        </xsd:sequence>
      </xsd:complex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DateTaken" ma:index="16" nillable="true" ma:displayName="MediaServiceDateTaken" ma:hidden="true" ma:indexed="true" ma:internalName="MediaServiceDateTaken" ma:readOnly="true">
      <xsd:simpleType>
        <xsd:restriction base="dms:Text"/>
      </xsd:simpleType>
    </xsd:element>
    <xsd:element name="MediaLengthInSeconds" ma:index="17" nillable="true" ma:displayName="MediaLengthInSeconds" ma:hidden="true" ma:internalName="MediaLengthInSeconds" ma:readOnly="true">
      <xsd:simpleType>
        <xsd:restriction base="dms:Unknown"/>
      </xsd:simpleType>
    </xsd:element>
    <xsd:element name="MediaServiceObjectDetectorVersions" ma:index="18" nillable="true" ma:displayName="MediaServiceObjectDetectorVersions" ma:hidden="true" ma:indexed="true" ma:internalName="MediaServiceObjectDetectorVersions" ma:readOnly="true">
      <xsd:simpleType>
        <xsd:restriction base="dms:Text"/>
      </xsd:simpleType>
    </xsd:element>
    <xsd:element name="MediaServiceSearchProperties" ma:index="19"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c5b252d8-1dab-458f-804d-e50086d40e46" elementFormDefault="qualified">
    <xsd:import namespace="http://schemas.microsoft.com/office/2006/documentManagement/types"/>
    <xsd:import namespace="http://schemas.microsoft.com/office/infopath/2007/PartnerControls"/>
    <xsd:element name="TaxCatchAll" ma:index="12" nillable="true" ma:displayName="Taxonomy Catch All Column" ma:hidden="true" ma:list="{91e3aa0a-2f05-4915-96a3-bbc373278bba}" ma:internalName="TaxCatchAll" ma:showField="CatchAllData" ma:web="c5b252d8-1dab-458f-804d-e50086d40e46">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9CEC7DBE-BF9B-43FF-8A51-EDD472D75AA6}">
  <ds:schemaRefs>
    <ds:schemaRef ds:uri="http://schemas.microsoft.com/office/2006/documentManagement/types"/>
    <ds:schemaRef ds:uri="http://purl.org/dc/terms/"/>
    <ds:schemaRef ds:uri="http://purl.org/dc/dcmitype/"/>
    <ds:schemaRef ds:uri="http://purl.org/dc/elements/1.1/"/>
    <ds:schemaRef ds:uri="http://schemas.microsoft.com/office/infopath/2007/PartnerControls"/>
    <ds:schemaRef ds:uri="http://schemas.openxmlformats.org/package/2006/metadata/core-properties"/>
    <ds:schemaRef ds:uri="http://schemas.microsoft.com/office/2006/metadata/properties"/>
    <ds:schemaRef ds:uri="c5b252d8-1dab-458f-804d-e50086d40e46"/>
    <ds:schemaRef ds:uri="298b541c-e985-4954-8c99-84480b77147a"/>
    <ds:schemaRef ds:uri="http://www.w3.org/XML/1998/namespace"/>
  </ds:schemaRefs>
</ds:datastoreItem>
</file>

<file path=customXml/itemProps2.xml><?xml version="1.0" encoding="utf-8"?>
<ds:datastoreItem xmlns:ds="http://schemas.openxmlformats.org/officeDocument/2006/customXml" ds:itemID="{D260BE49-7B57-4C44-A880-21835344EC81}">
  <ds:schemaRefs>
    <ds:schemaRef ds:uri="http://schemas.microsoft.com/sharepoint/v3/contenttype/forms"/>
  </ds:schemaRefs>
</ds:datastoreItem>
</file>

<file path=customXml/itemProps3.xml><?xml version="1.0" encoding="utf-8"?>
<ds:datastoreItem xmlns:ds="http://schemas.openxmlformats.org/officeDocument/2006/customXml" ds:itemID="{76A8584B-0923-4752-93BD-3F50416FA3A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98b541c-e985-4954-8c99-84480b77147a"/>
    <ds:schemaRef ds:uri="c5b252d8-1dab-458f-804d-e50086d40e4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43</TotalTime>
  <Words>870</Words>
  <Application>Microsoft Macintosh PowerPoint</Application>
  <PresentationFormat>Custom</PresentationFormat>
  <Paragraphs>129</Paragraphs>
  <Slides>1</Slides>
  <Notes>1</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vt:i4>
      </vt:variant>
    </vt:vector>
  </HeadingPairs>
  <TitlesOfParts>
    <vt:vector size="10" baseType="lpstr">
      <vt:lpstr>Arial</vt:lpstr>
      <vt:lpstr>Calibri</vt:lpstr>
      <vt:lpstr>Calibri Light</vt:lpstr>
      <vt:lpstr>Franklin Gothic Book</vt:lpstr>
      <vt:lpstr>Gill Sans</vt:lpstr>
      <vt:lpstr>Open Sans</vt:lpstr>
      <vt:lpstr>Open Sans SemiBold</vt:lpstr>
      <vt:lpstr>Times</vt:lpstr>
      <vt:lpstr>Office Theme</vt:lpstr>
      <vt:lpstr>Flight Trajectory Stitching</vt:lpstr>
    </vt:vector>
  </TitlesOfParts>
  <Company>Purdue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David Allen</dc:creator>
  <cp:lastModifiedBy>Bryce Castle</cp:lastModifiedBy>
  <cp:revision>7</cp:revision>
  <dcterms:created xsi:type="dcterms:W3CDTF">2002-12-05T18:54:02Z</dcterms:created>
  <dcterms:modified xsi:type="dcterms:W3CDTF">2026-04-06T19:42:31Z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4044bd30-2ed7-4c9d-9d12-46200872a97b_Enabled">
    <vt:lpwstr>true</vt:lpwstr>
  </property>
  <property fmtid="{D5CDD505-2E9C-101B-9397-08002B2CF9AE}" pid="3" name="MSIP_Label_4044bd30-2ed7-4c9d-9d12-46200872a97b_SetDate">
    <vt:lpwstr>2023-02-23T16:19:10Z</vt:lpwstr>
  </property>
  <property fmtid="{D5CDD505-2E9C-101B-9397-08002B2CF9AE}" pid="4" name="MSIP_Label_4044bd30-2ed7-4c9d-9d12-46200872a97b_Method">
    <vt:lpwstr>Standard</vt:lpwstr>
  </property>
  <property fmtid="{D5CDD505-2E9C-101B-9397-08002B2CF9AE}" pid="5" name="MSIP_Label_4044bd30-2ed7-4c9d-9d12-46200872a97b_Name">
    <vt:lpwstr>defa4170-0d19-0005-0004-bc88714345d2</vt:lpwstr>
  </property>
  <property fmtid="{D5CDD505-2E9C-101B-9397-08002B2CF9AE}" pid="6" name="MSIP_Label_4044bd30-2ed7-4c9d-9d12-46200872a97b_SiteId">
    <vt:lpwstr>4130bd39-7c53-419c-b1e5-8758d6d63f21</vt:lpwstr>
  </property>
  <property fmtid="{D5CDD505-2E9C-101B-9397-08002B2CF9AE}" pid="7" name="MSIP_Label_4044bd30-2ed7-4c9d-9d12-46200872a97b_ActionId">
    <vt:lpwstr>ace5f24f-ea33-45d5-9ef4-163c8fd822d5</vt:lpwstr>
  </property>
  <property fmtid="{D5CDD505-2E9C-101B-9397-08002B2CF9AE}" pid="8" name="MSIP_Label_4044bd30-2ed7-4c9d-9d12-46200872a97b_ContentBits">
    <vt:lpwstr>0</vt:lpwstr>
  </property>
  <property fmtid="{D5CDD505-2E9C-101B-9397-08002B2CF9AE}" pid="9" name="ContentTypeId">
    <vt:lpwstr>0x01010003E1737FC4A72C4DBE03F79BFD5106AD</vt:lpwstr>
  </property>
  <property fmtid="{D5CDD505-2E9C-101B-9397-08002B2CF9AE}" pid="10" name="Order">
    <vt:r8>39900</vt:r8>
  </property>
  <property fmtid="{D5CDD505-2E9C-101B-9397-08002B2CF9AE}" pid="11" name="TriggerFlowInfo">
    <vt:lpwstr/>
  </property>
  <property fmtid="{D5CDD505-2E9C-101B-9397-08002B2CF9AE}" pid="12" name="ComplianceAssetId">
    <vt:lpwstr/>
  </property>
  <property fmtid="{D5CDD505-2E9C-101B-9397-08002B2CF9AE}" pid="13" name="_activity">
    <vt:lpwstr>{"FileActivityType":"9","FileActivityTimeStamp":"2023-02-23T16:28:44.080Z","FileActivityUsersOnPage":[{"DisplayName":"Castle, Bryce Ceagan","Id":"castle5@purdue.edu"}],"FileActivityNavigationId":null}</vt:lpwstr>
  </property>
  <property fmtid="{D5CDD505-2E9C-101B-9397-08002B2CF9AE}" pid="14" name="_ExtendedDescription">
    <vt:lpwstr/>
  </property>
  <property fmtid="{D5CDD505-2E9C-101B-9397-08002B2CF9AE}" pid="15" name="MediaServiceImageTags">
    <vt:lpwstr/>
  </property>
</Properties>
</file>